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omments/modernComment_101_C0F7ECF7.xml" ContentType="application/vnd.ms-powerpoint.comments+xml"/>
  <Override PartName="/ppt/ink/ink8.xml" ContentType="application/inkml+xml"/>
  <Override PartName="/ppt/ink/ink9.xml" ContentType="application/inkml+xml"/>
  <Override PartName="/ppt/ink/ink10.xml" ContentType="application/inkml+xml"/>
  <Override PartName="/ppt/comments/modernComment_102_8D634193.xml" ContentType="application/vnd.ms-powerpoint.comment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2266A6-26B9-E659-92D1-AACE3FBB74C1}" name="Emma Geluykens" initials="EG" userId="S::emmageluykens@klimopschool.be::fbcb8bb4-f24f-4cf8-a419-cb4caa1557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EDE5E-7E30-4D94-AD3C-86271D2AFC91}" v="3" dt="2026-04-23T12:12:32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69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modernComment_101_C0F7EC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D01A28-8333-4111-8D99-F17E3074F015}" authorId="{E02266A6-26B9-E659-92D1-AACE3FBB74C1}" created="2026-04-02T12:54:14.1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37473527" sldId="257"/>
      <ac:spMk id="3" creationId="{5B3F76EC-EE0F-C90A-0D3E-EB53A9E9F3E6}"/>
      <ac:txMk cp="74">
        <ac:context len="90" hash="3445818329"/>
      </ac:txMk>
    </ac:txMkLst>
    <p188:pos x="2580117" y="926786"/>
    <p188:txBody>
      <a:bodyPr/>
      <a:lstStyle/>
      <a:p>
        <a:r>
          <a:rPr lang="nl-BE"/>
          <a:t>hallo</a:t>
        </a:r>
      </a:p>
    </p188:txBody>
  </p188:cm>
  <p188:cm id="{E4159804-E3AA-4FE5-9013-E3601AF22C45}" authorId="{E02266A6-26B9-E659-92D1-AACE3FBB74C1}" created="2026-04-02T13:08:41.514">
    <pc:sldMkLst xmlns:pc="http://schemas.microsoft.com/office/powerpoint/2013/main/command">
      <pc:docMk/>
      <pc:sldMk cId="3237473527" sldId="257"/>
    </pc:sldMkLst>
    <p188:replyLst>
      <p188:reply id="{EEBF3922-9454-4296-917A-1B3FD96A4CFC}" authorId="{E02266A6-26B9-E659-92D1-AACE3FBB74C1}" created="2026-04-03T09:07:58.537">
        <p188:txBody>
          <a:bodyPr/>
          <a:lstStyle/>
          <a:p>
            <a:r>
              <a:rPr lang="nl-BE"/>
              <a:t>Mijn moeder heet henk en jij blerta</a:t>
            </a:r>
          </a:p>
        </p188:txBody>
      </p188:reply>
    </p188:replyLst>
    <p188:txBody>
      <a:bodyPr/>
      <a:lstStyle/>
      <a:p>
        <a:r>
          <a:rPr lang="nl-BE"/>
          <a:t>Ja ik wacht</a:t>
        </a:r>
      </a:p>
    </p188:txBody>
  </p188:cm>
</p188:cmLst>
</file>

<file path=ppt/comments/modernComment_102_8D6341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4FE32F-7308-4698-9F19-F08593DA8E31}" authorId="{E02266A6-26B9-E659-92D1-AACE3FBB74C1}" created="2026-04-02T12:56:26.3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72092307" sldId="258"/>
      <ac:spMk id="5" creationId="{8F7AF38D-3F47-3553-5743-9ABDD11B8F8B}"/>
      <ac:txMk cp="47">
        <ac:context len="58" hash="2500220205"/>
      </ac:txMk>
    </ac:txMkLst>
    <p188:pos x="7533383" y="388555"/>
    <p188:replyLst>
      <p188:reply id="{FB535F40-D17B-4F88-B01A-0D841DE0C5B5}" authorId="{E02266A6-26B9-E659-92D1-AACE3FBB74C1}" created="2026-04-02T12:56:45.500">
        <p188:txBody>
          <a:bodyPr/>
          <a:lstStyle/>
          <a:p>
            <a:r>
              <a:rPr lang="nl-BE"/>
              <a:t>WIE IS DIT
</a:t>
            </a:r>
          </a:p>
        </p188:txBody>
      </p188:reply>
      <p188:reply id="{B9645504-7A0F-4993-9AE8-658680C407BC}" authorId="{E02266A6-26B9-E659-92D1-AACE3FBB74C1}" created="2026-04-23T11:39:27.085">
        <p188:txBody>
          <a:bodyPr/>
          <a:lstStyle/>
          <a:p>
            <a:r>
              <a:rPr lang="nl-BE"/>
              <a:t>Sorry juf vrouw</a:t>
            </a:r>
          </a:p>
        </p188:txBody>
      </p188:reply>
    </p188:replyLst>
    <p188:txBody>
      <a:bodyPr/>
      <a:lstStyle/>
      <a:p>
        <a:r>
          <a:rPr lang="nl-BE"/>
          <a:t>IK STINK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13:10:58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548 1 24575,'-37'42'0,"2"2"0,-44 74 0,-12 17 0,83-122 0,0 1 0,1 0 0,1 0 0,0 1 0,1 0 0,0 0 0,1 0 0,1 0 0,1 1 0,-2 23 0,2-16 0,-1 0 0,-1-1 0,-1 0 0,-10 26 0,-2-11 0,-2-2 0,-26 38 0,-8 14 0,39-62 0,2 1 0,0 1 0,2 0 0,1 0 0,1 1 0,2 0 0,-4 32 0,8-42 0,1 0 0,1 0 0,1 1 0,0-1 0,1 0 0,2 0 0,-1-1 0,2 1 0,0-1 0,2 1 0,-1-2 0,14 23 0,-8-16 0,2-1 0,0-1 0,2 0 0,0-1 0,32 30 0,-38-41 0,1 0 0,1-1 0,-1-1 0,1 0 0,0-1 0,0 0 0,1 0 0,0-2 0,0 1 0,0-2 0,1 0 0,18 2 0,-5-1 0,-1-2 0,0-1 0,1 0 0,-1-2 0,1-2 0,-1 0 0,0-1 0,0-2 0,0-1 0,35-14 0,-23 6 0,74-21 0,-78 27 0,-1-1 0,-1-1 0,46-23 0,-60 24 0,0 1 0,0 0 0,1 2 0,0 0 0,39-8 0,-58 15 0,0 0 0,0 0 0,0 0 0,0 0 0,1 0 0,-1 0 0,0 0 0,0 0 0,0 0 0,1 0 0,-1 0 0,0 0 0,0 0 0,0 0 0,0 0 0,1 0 0,-1 0 0,0 0 0,0 0 0,0 0 0,1 0 0,-1 0 0,0 1 0,0-1 0,0 0 0,0 0 0,0 0 0,1 0 0,-1 0 0,0 0 0,0 1 0,0-1 0,0 0 0,0 0 0,0 0 0,0 0 0,0 1 0,0-1 0,1 0 0,-1 0 0,0 0 0,0 0 0,0 1 0,0-1 0,0 0 0,0 0 0,0 0 0,0 1 0,0-1 0,0 0 0,0 0 0,-1 0 0,1 0 0,0 1 0,0-1 0,0 0 0,0 0 0,0 0 0,0 1 0,-11 17 0,-19 16 0,-47 41 0,34-35 0,3 2 0,1 1 0,-44 63 0,29-16-682,-77 180-1,112-222-6143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9:10:12.0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8192,'0'0'0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3:08:30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24575,'17'-8'0,"4"6"0,0 0 0,0 1 0,0 2 0,0 0 0,0 1 0,0 1 0,37 10 0,-51-12 0,108 27 0,-2 5 0,-1 5 0,-3 4 0,-1 6 0,-2 4 0,-3 4 0,-2 6 0,150 118 0,-218-154 0,-1 2 0,50 55 0,-74-73 0,0 0 0,-1 0 0,0 1 0,0 0 0,-2 1 0,1-1 0,-1 1 0,-1 0 0,0 1 0,-1-1 0,0 1 0,0-1 0,0 17 0,-4 25 0,-10 67 0,1-13 0,8 142 0,-2 24 0,3-265 0,0 1 0,-1 0 0,0-1 0,0 1 0,-1-1 0,-1 0 0,1 0 0,-2 0 0,1 0 0,-1-1 0,0 0 0,-1 0 0,0 0 0,0 0 0,-14 11 0,-5 2 0,-2-1 0,0-1 0,-40 21 0,34-22 0,-25 11 0,-1-2 0,-2-3 0,0-3 0,-74 15 0,15-3 0,96-23 0,0 0 0,1 2 0,0 1 0,1 0 0,0 2 0,-23 20 0,-16 10 0,47-35 0,-40 27 0,-84 45 0,128-77 0,4-3 0,-1 1 0,1 0 0,0 1 0,0 0 0,1 0 0,-10 8 0,14-11 0,0 0 0,0 1 0,1-1 0,-1 0 0,1 1 0,-1-1 0,1 0 0,-1 1 0,1-1 0,0 0 0,-1 1 0,1-1 0,0 1 0,0-1 0,0 0 0,0 1 0,1-1 0,-1 1 0,0-1 0,0 0 0,1 1 0,-1-1 0,1 0 0,-1 1 0,1-1 0,0 0 0,0 0 0,-1 1 0,1-1 0,0 0 0,0 0 0,0 0 0,0 0 0,0 0 0,0 0 0,0-1 0,1 1 0,1 1 0,11 8 0,0 0 0,1 0 0,0-2 0,0 0 0,1 0 0,0-2 0,1 0 0,-1-1 0,25 4 0,18 2 0,85 5 0,-110-14 0,0-1 0,1-1 0,57-9 0,-75 6 0,-1-1 0,1-1 0,-1 0 0,0-1 0,0-1 0,-1-1 0,0 0 0,0-1 0,18-14 0,12-15-393,65-75 0,-97 99-186,21-23-6247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3:08:31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0 855 24575,'0'-28'0,"0"-31"0,0-26 0,0-7 0,0-7 0,0 4 0,0 6 0,0 10 0,0 11 0,0 11 0,0 0 0,0 11-8191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8:43:56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1217 24575,'84'2'0,"-36"-1"0,0-1 0,80-10 0,-112 5 0,1-1 0,-1 0 0,0-1 0,-1-1 0,1-1 0,-2 0 0,1 0 0,-1-2 0,19-18 0,24-16 0,-22 21 0,-1-1 0,-2-2 0,0-2 0,-2-1 0,-1-1 0,-2-1 0,-1-1 0,-2-2 0,33-61 0,-25 37 0,14-35 0,35-82 0,-54 124 0,-16 25 0,0 0 0,-2-1 0,7-41 0,-8 36 0,20-58 0,-27 89 0,0-1 0,0 1 0,0-1 0,0 1 0,0-1 0,0 1 0,0 0 0,1 0 0,0-1 0,-1 1 0,1 0 0,0 0 0,0 1 0,0-1 0,0 0 0,0 1 0,0-1 0,1 1 0,-1 0 0,0-1 0,1 1 0,-1 0 0,1 0 0,-1 1 0,1-1 0,-1 1 0,1-1 0,0 1 0,-1 0 0,1 0 0,0 0 0,-1 0 0,1 0 0,0 1 0,-1-1 0,1 1 0,-1 0 0,1-1 0,-1 1 0,1 1 0,-1-1 0,5 3 0,4 2 0,-1 2 0,1-1 0,-1 2 0,0-1 0,-1 1 0,0 1 0,12 16 0,6 14 0,-2 1 0,31 71 0,2 5 0,200 279 0,-175-276 0,-36-48-1365,-14-16-5461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8:43:58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1176 1 24575,'0'2'0,"0"0"0,-1 0 0,1 0 0,-1 0 0,0 0 0,1 0 0,-1-1 0,0 1 0,0 0 0,-1 0 0,1-1 0,0 1 0,0-1 0,-1 1 0,1-1 0,-1 1 0,1-1 0,-1 0 0,0 0 0,-3 2 0,-44 20 0,35-17 0,-47 22 0,0-4 0,-1-2 0,-2-3 0,0-2 0,0-4 0,-127 10 0,152-21 0,1 2 0,-1 1 0,1 2 0,1 2 0,-1 1 0,-56 24 0,67-23-341,-1-1 0,0-1-1,-38 6 1,19-8-6485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13:11:01.9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820 302 24575,'0'-7'0,"-15"-2"0,-11 0 0,-16 2 0,-28-5 0,-32-14 0,-19-18 0,-3 0 0,12-1 0,18 7 0,26 4 0,23 8-8191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13:11:25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4625 1085 24575,'-38'0'0,"-386"-7"0,314-1 0,-197-38 0,-102-15 0,347 51 0,0-3 0,0-2 0,2-3 0,-64-28 0,26 11 0,-39-1 0,96 27 0,0-2 0,-44-17 0,43 12 0,1 2 0,-2 1 0,0 3 0,0 1 0,-1 2 0,1 3 0,-83 1 0,-56 2 0,-159 7 0,277 0 0,0 3 0,-118 32 0,157-31 0,-1 1 0,1 1 0,1 2 0,0 0 0,-32 27 0,-36 20 0,-31 15 0,58-35 0,-129 62 0,177-95 0,-1 0 0,1 1 0,1 1 0,-22 16 0,31-21 0,0 1 0,1 0 0,0 0 0,0 1 0,1-1 0,-1 1 0,1 1 0,1-1 0,0 1 0,0-1 0,-6 18 0,-4 22 0,2 0 0,2 1 0,3 1 0,-3 81 0,10-106 0,2 0 0,0-1 0,1 0 0,2 1 0,0-1 0,1 0 0,2-1 0,0 0 0,1 0 0,1-1 0,24 37 0,33 44 0,43 60 0,-93-142 0,1-1 0,1-2 0,0 0 0,1 0 0,44 25 0,-9-4 0,-20-14 0,1-2 0,0-1 0,2-2 0,68 24 0,66 32 0,-22-9 0,22 6 0,94 31 0,-222-88 0,0 1 0,0 3 0,-2 1 0,-1 2 0,73 51 0,112 109 0,-150-122 0,-55-45 0,-1 0 0,-1 2 0,0 0 0,27 33 0,75 137 0,-91-132 0,4-3 0,1 0 0,43 46 0,-44-57 0,-2 1 0,54 93 0,1 3 0,-15-33 0,-43-57 0,3-3 0,2 0 0,1-2 0,64 58 0,-23-31 0,-3 3 0,-4 3 0,115 162 0,-118-146 0,-18-27 0,-2 2 0,44 88 0,-67-108 0,2-1 0,44 61 0,-21-40 0,-30-39 0,1-1 0,1-1 0,1-2 0,48 44 0,-33-39 0,2-1 0,1-2 0,1-2 0,1-2 0,1-1 0,1-3 0,72 22 0,100 35 0,-50-15 0,-52-20 0,-63-21 0,74 18 0,72 21 0,-147-41 0,0-1 0,1-3 0,0-2 0,84 7 0,169-18 0,-141-2 0,-145 3 0,0-1 0,0-1 0,0 0 0,-1-1 0,1-1 0,0 0 0,-1-2 0,0 1 0,0-2 0,0 0 0,22-14 0,-4 1 0,58-25 0,-86 41 0,0 0 0,-1-1 0,1 1 0,-1-1 0,1 0 0,-1-1 0,-1 0 0,1 1 0,-1-2 0,1 1 0,-1 0 0,-1-1 0,1 0 0,-1 1 0,0-1 0,0-1 0,-1 1 0,0 0 0,0-1 0,0 1 0,0-10 0,2-15 0,-1 0 0,-2 0 0,-3-43 0,0 32 0,1-48 0,-7-122 0,5 190 0,-1 0 0,-1 1 0,-1 0 0,-1 0 0,0 1 0,-2 0 0,0 0 0,-2 1 0,0 0 0,-22-29 0,3 10 0,-51-86 0,60 87 0,-2 1 0,-1 1 0,-37-38 0,8 20 0,-2 3 0,-67-46 0,92 77 0,-1 1 0,-50-21 0,-34-18 0,110 54 0,-58-35 0,0-2 0,3-3 0,-88-81 0,132 105 0,0-1 0,1-1 0,1 0 0,-15-33 0,-10-15 0,14 30 0,3-1 0,0-1 0,3-1 0,2-1 0,-19-68 0,31 90 0,1-1 0,1 0 0,0 0 0,2 0 0,0 0 0,2 0 0,0 0 0,2 0 0,0 1 0,1-1 0,2 1 0,0-1 0,13-29 0,-14 42 0,0 0 0,0 0 0,1 0 0,0 1 0,1 0 0,0 0 0,0 1 0,0 0 0,1 0 0,0 1 0,1 0 0,-1 0 0,1 1 0,19-8 0,5 0 0,0 2 0,1 2 0,38-6 0,47-14 0,392-110 0,-476 131 0,0-2 0,0-2 0,-2-1 0,1-2 0,-2-1 0,0-1 0,-1-2 0,42-34 0,-51 31 0,-2 0 0,0-2 0,-1 0 0,-2-1 0,-1-1 0,21-45 0,-4 13 0,6-12 0,50-125 0,-45 83 0,-14 39 0,-3-1 0,31-137 0,-57 206 0,0 1 0,0-1 0,0 1 0,-1-1 0,1 1 0,-1-1 0,-1 0 0,1 1 0,-1-1 0,1 1 0,-1-1 0,0 1 0,-1-1 0,1 1 0,-1 0 0,-2-5 0,2 7 0,1 1 0,-1-1 0,1 1 0,-1-1 0,0 1 0,0-1 0,0 1 0,0 0 0,0 0 0,0 0 0,0 0 0,0 0 0,0 1 0,-3-2 0,-1 1 0,0 0 0,-1 1 0,1 0 0,-1 0 0,1 0 0,-10 2 0,-63 13 0,1 4 0,-90 35 0,72-23 0,-61 22 0,-161 45 0,268-86 0,-1-3 0,0-1 0,0-3 0,-80-3 0,116-3 0,-1 1 0,0-1 0,-30-6 0,40 5 0,0 0 0,0 0 0,0-1 0,1 1 0,-1-1 0,1 0 0,-1-1 0,1 1 0,0-1 0,1 0 0,-6-6 0,-21-28 0,2-1 0,1-1 0,-42-86 0,2 6 0,-82-119 0,139 223 0,-1 1 0,0 0 0,-1 1 0,-1 0 0,0 1 0,0 1 0,-2 0 0,0 1 0,0 0 0,0 1 0,-2 1 0,-24-9 0,-21-4 0,0 2 0,-83-13 0,56 13 0,-93-36 0,119 34 0,54 19 0,0-1 0,1 0 0,0-1 0,0 0 0,0-1 0,0 0 0,1 0 0,-13-13 0,1-3 0,-30-42 0,35 44 0,0-1 0,-2 2 0,-27-26 0,-3 8 0,-2 2 0,-2 2 0,-71-34 0,-173-66 0,270 123 0,-89-34 0,-214-52 0,51 33 0,226 45 0,1-2 0,1-2 0,-51-31 0,33 17 0,-51-27 0,-153-74 0,220 115 0,-1 2 0,-1 3 0,-78-16 0,15 11 0,0 6 0,-149-1 0,-372 19 0,613-1 0,0 1 0,0 1 0,0 1 0,0 1 0,1 1 0,0 1 0,0 1 0,1 1 0,-22 12 0,-27 11 0,35-17 0,-50 30 0,74-38 0,0 1 0,1 1 0,0 0 0,0 1 0,1 0 0,0 0 0,-14 21 0,16-18 0,-28 38 0,3 2 0,-35 73 0,38-60 0,7-20 0,3 1 0,-20 70 0,2 10 0,25-88 0,1 0 0,1 1 0,3 0 0,-4 50 0,10-67 0,2 0 0,0 1 0,2-1 0,0 0 0,2 0 0,0 0 0,2-1 0,0 1 0,2-1 0,0-1 0,21 37 0,131 263 0,-149-298 0,1-1 0,1 0 0,1-1 0,0-1 0,2 0 0,0-1 0,2 0 0,0-2 0,1 0 0,30 21 0,-22-21 0,0-2 0,1 0 0,1-2 0,0-1 0,1-2 0,0-1 0,0-1 0,33 4 0,3 0 0,10 1 0,91 4 0,-117-13-595,79 17-1,-125-20 422,32 6-6652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13:11:39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1622 24575,'8'0'0,"0"-1"0,0-1 0,0 0 0,0 0 0,-1 0 0,15-7 0,17-6 0,340-101 0,-278 79 0,165-87 0,-47-4 0,137-72 0,-253 153 0,94-48 0,-157 73 0,-1-1 0,61-48 0,-83 55 0,0-1 0,-1 0 0,-1-1 0,-1 0 0,-1-1 0,22-40 0,-19 26 0,-1-1 0,-1-1 0,13-59 0,3-87 0,-16 73 0,-8 67-1365,-1 5-5461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13:11:40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24575,'172'159'0,"131"136"0,-286-275 11,-2 1 0,0 1 0,-2 1 0,0 0 0,-1 0 0,-2 1-1,0 1 1,-2 0 0,0 0 0,7 50 0,-6 7-506,-3 1 0,-5 90 0,-1-125-6331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13:11:42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1023 0 24575,'-439'149'-9830,"-144"49"11469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13:11:49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24575,'74'44'0,"-58"-33"0,-1-1 0,2 0 0,-1-2 0,1 0 0,1 0 0,18 4 0,17-1 0,74 4 0,-71-10 0,67 15 0,-70-7 0,516 136 0,-402-102 0,62 20 0,70 27 0,-125-42 0,-127-39-273,1-3 0,0-1 0,0-2 0,92 0 0,-89-7-6553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9:09:36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1T09:10:00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8192,'0'0'0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216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56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176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930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132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04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365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122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368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888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91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31BA835-12AC-4E8F-955A-EA3F4DE2791F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5.xml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12" Type="http://schemas.openxmlformats.org/officeDocument/2006/relationships/image" Target="../media/image13.png"/><Relationship Id="rId17" Type="http://schemas.openxmlformats.org/officeDocument/2006/relationships/customXml" Target="../ink/ink7.xml"/><Relationship Id="rId2" Type="http://schemas.openxmlformats.org/officeDocument/2006/relationships/image" Target="../media/image5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customXml" Target="../ink/ink3.xml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customXml" Target="../ink/ink9.xml"/><Relationship Id="rId2" Type="http://schemas.microsoft.com/office/2018/10/relationships/comments" Target="../comments/modernComment_101_C0F7ECF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8.xml"/><Relationship Id="rId4" Type="http://schemas.openxmlformats.org/officeDocument/2006/relationships/image" Target="../media/image9.png"/><Relationship Id="rId9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90.png"/><Relationship Id="rId12" Type="http://schemas.openxmlformats.org/officeDocument/2006/relationships/image" Target="../media/image22.png"/><Relationship Id="rId2" Type="http://schemas.microsoft.com/office/2018/10/relationships/comments" Target="../comments/modernComment_102_8D6341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customXml" Target="../ink/ink14.xml"/><Relationship Id="rId5" Type="http://schemas.openxmlformats.org/officeDocument/2006/relationships/image" Target="../media/image180.png"/><Relationship Id="rId10" Type="http://schemas.openxmlformats.org/officeDocument/2006/relationships/image" Target="../media/image21.png"/><Relationship Id="rId4" Type="http://schemas.openxmlformats.org/officeDocument/2006/relationships/customXml" Target="../ink/ink11.xml"/><Relationship Id="rId9" Type="http://schemas.openxmlformats.org/officeDocument/2006/relationships/customXml" Target="../ink/ink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A9BCA5-16E9-97B5-5EE6-94CF86411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60" b="16988"/>
          <a:stretch>
            <a:fillRect/>
          </a:stretch>
        </p:blipFill>
        <p:spPr>
          <a:xfrm>
            <a:off x="0" y="10"/>
            <a:ext cx="12338785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9B810F-815B-AC51-43DF-DEBB919DC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" y="175147"/>
            <a:ext cx="7978385" cy="916234"/>
          </a:xfrm>
        </p:spPr>
        <p:txBody>
          <a:bodyPr anchor="ctr">
            <a:normAutofit fontScale="90000"/>
          </a:bodyPr>
          <a:lstStyle/>
          <a:p>
            <a:r>
              <a:rPr lang="nl-BE" sz="3600" dirty="0" err="1"/>
              <a:t>PrOvInCiE</a:t>
            </a:r>
            <a:r>
              <a:rPr lang="nl-BE" sz="3600" dirty="0"/>
              <a:t> </a:t>
            </a:r>
            <a:r>
              <a:rPr lang="nl-BE" sz="3600" b="1" dirty="0" err="1"/>
              <a:t>HeNeGoUwEn</a:t>
            </a:r>
            <a:br>
              <a:rPr lang="nl-BE" sz="3600" dirty="0"/>
            </a:br>
            <a:endParaRPr lang="nl-BE" sz="3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452A20-368F-4940-F444-E6053B3A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8426" y="196597"/>
            <a:ext cx="3634494" cy="868139"/>
          </a:xfrm>
        </p:spPr>
        <p:txBody>
          <a:bodyPr anchor="ctr">
            <a:normAutofit/>
          </a:bodyPr>
          <a:lstStyle/>
          <a:p>
            <a:pPr algn="r"/>
            <a:r>
              <a:rPr lang="nl-BE" sz="1800" dirty="0"/>
              <a:t>Hallo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29EE699-9E42-987A-F65B-CD976D8F6BE9}"/>
              </a:ext>
            </a:extLst>
          </p:cNvPr>
          <p:cNvSpPr txBox="1"/>
          <p:nvPr/>
        </p:nvSpPr>
        <p:spPr>
          <a:xfrm>
            <a:off x="3597638" y="3429000"/>
            <a:ext cx="2803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FF0000"/>
                </a:solidFill>
              </a:rPr>
              <a:t>HOOFDPLAATS: BERGEN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1FC968-7680-963C-EAEB-DCDAD33E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247" y="1064736"/>
            <a:ext cx="6781800" cy="5715000"/>
          </a:xfrm>
          <a:prstGeom prst="rect">
            <a:avLst/>
          </a:prstGeom>
        </p:spPr>
      </p:pic>
      <p:pic>
        <p:nvPicPr>
          <p:cNvPr id="1026" name="Picture 2" descr="3D illustratie vlag van Henegouwen is een provincie van België. Wuivend op  de textielachtergrond van de windvlag | Premium Foto">
            <a:extLst>
              <a:ext uri="{FF2B5EF4-FFF2-40B4-BE49-F238E27FC236}">
                <a16:creationId xmlns:a16="http://schemas.microsoft.com/office/drawing/2014/main" id="{56FA9F45-BA50-20BE-F349-2D3D92C5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0" y="412666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963DB3F-7251-E1E0-48DA-3A7F9BE26162}"/>
              </a:ext>
            </a:extLst>
          </p:cNvPr>
          <p:cNvSpPr txBox="1"/>
          <p:nvPr/>
        </p:nvSpPr>
        <p:spPr>
          <a:xfrm flipH="1">
            <a:off x="320039" y="4532670"/>
            <a:ext cx="444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DIT IS DE VLAG VAN HENEGOUWEN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F4716CF8-40E5-E4AC-5885-E650502C168C}"/>
                  </a:ext>
                </a:extLst>
              </p14:cNvPr>
              <p14:cNvContentPartPr/>
              <p14:nvPr/>
            </p14:nvContentPartPr>
            <p14:xfrm>
              <a:off x="4060003" y="5066168"/>
              <a:ext cx="417600" cy="78984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F4716CF8-40E5-E4AC-5885-E650502C16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3883" y="5060048"/>
                <a:ext cx="42984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155E5448-F4CC-D9D9-4A02-D5CD7CC5AB78}"/>
                  </a:ext>
                </a:extLst>
              </p14:cNvPr>
              <p14:cNvContentPartPr/>
              <p14:nvPr/>
            </p14:nvContentPartPr>
            <p14:xfrm>
              <a:off x="4172323" y="5512208"/>
              <a:ext cx="295200" cy="10908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155E5448-F4CC-D9D9-4A02-D5CD7CC5AB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66203" y="5506088"/>
                <a:ext cx="3074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0134AF57-6633-53F9-DD7B-5591D796D6C4}"/>
                  </a:ext>
                </a:extLst>
              </p14:cNvPr>
              <p14:cNvContentPartPr/>
              <p14:nvPr/>
            </p14:nvContentPartPr>
            <p14:xfrm>
              <a:off x="6399283" y="3192008"/>
              <a:ext cx="2622240" cy="228060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0134AF57-6633-53F9-DD7B-5591D796D6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93163" y="3185888"/>
                <a:ext cx="2634480" cy="229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ep 22">
            <a:extLst>
              <a:ext uri="{FF2B5EF4-FFF2-40B4-BE49-F238E27FC236}">
                <a16:creationId xmlns:a16="http://schemas.microsoft.com/office/drawing/2014/main" id="{AD7538EA-9351-18B1-3964-EB364E9C97D9}"/>
              </a:ext>
            </a:extLst>
          </p:cNvPr>
          <p:cNvGrpSpPr/>
          <p:nvPr/>
        </p:nvGrpSpPr>
        <p:grpSpPr>
          <a:xfrm>
            <a:off x="7090483" y="5456048"/>
            <a:ext cx="1679760" cy="647280"/>
            <a:chOff x="7090483" y="5456048"/>
            <a:chExt cx="167976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t 16">
                  <a:extLst>
                    <a:ext uri="{FF2B5EF4-FFF2-40B4-BE49-F238E27FC236}">
                      <a16:creationId xmlns:a16="http://schemas.microsoft.com/office/drawing/2014/main" id="{755763C6-9EC6-2D41-66BB-C019108E54B6}"/>
                    </a:ext>
                  </a:extLst>
                </p14:cNvPr>
                <p14:cNvContentPartPr/>
                <p14:nvPr/>
              </p14:nvContentPartPr>
              <p14:xfrm>
                <a:off x="7675123" y="5502128"/>
                <a:ext cx="778680" cy="584280"/>
              </p14:xfrm>
            </p:contentPart>
          </mc:Choice>
          <mc:Fallback xmlns="">
            <p:pic>
              <p:nvPicPr>
                <p:cNvPr id="17" name="Inkt 16">
                  <a:extLst>
                    <a:ext uri="{FF2B5EF4-FFF2-40B4-BE49-F238E27FC236}">
                      <a16:creationId xmlns:a16="http://schemas.microsoft.com/office/drawing/2014/main" id="{755763C6-9EC6-2D41-66BB-C019108E54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69003" y="5496008"/>
                  <a:ext cx="79092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DA7B5D18-1507-3DC8-1F2F-2E5A6B788D96}"/>
                    </a:ext>
                  </a:extLst>
                </p14:cNvPr>
                <p14:cNvContentPartPr/>
                <p14:nvPr/>
              </p14:nvContentPartPr>
              <p14:xfrm>
                <a:off x="8544163" y="5501408"/>
                <a:ext cx="226080" cy="412560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DA7B5D18-1507-3DC8-1F2F-2E5A6B788D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38043" y="5495288"/>
                  <a:ext cx="2383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t 19">
                  <a:extLst>
                    <a:ext uri="{FF2B5EF4-FFF2-40B4-BE49-F238E27FC236}">
                      <a16:creationId xmlns:a16="http://schemas.microsoft.com/office/drawing/2014/main" id="{0D8B40B7-4B56-3960-03D7-7EEA8ECC92D4}"/>
                    </a:ext>
                  </a:extLst>
                </p14:cNvPr>
                <p14:cNvContentPartPr/>
                <p14:nvPr/>
              </p14:nvContentPartPr>
              <p14:xfrm>
                <a:off x="8085883" y="5456048"/>
                <a:ext cx="368280" cy="125280"/>
              </p14:xfrm>
            </p:contentPart>
          </mc:Choice>
          <mc:Fallback xmlns="">
            <p:pic>
              <p:nvPicPr>
                <p:cNvPr id="20" name="Inkt 19">
                  <a:extLst>
                    <a:ext uri="{FF2B5EF4-FFF2-40B4-BE49-F238E27FC236}">
                      <a16:creationId xmlns:a16="http://schemas.microsoft.com/office/drawing/2014/main" id="{0D8B40B7-4B56-3960-03D7-7EEA8ECC92D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79763" y="5449928"/>
                  <a:ext cx="380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00D95435-A169-6E1C-A9F1-252A421F6FEE}"/>
                    </a:ext>
                  </a:extLst>
                </p14:cNvPr>
                <p14:cNvContentPartPr/>
                <p14:nvPr/>
              </p14:nvContentPartPr>
              <p14:xfrm>
                <a:off x="7090483" y="5875808"/>
                <a:ext cx="879120" cy="227520"/>
              </p14:xfrm>
            </p:contentPart>
          </mc:Choice>
          <mc:Fallback xmlns="">
            <p:pic>
              <p:nvPicPr>
                <p:cNvPr id="22" name="Inkt 21">
                  <a:extLst>
                    <a:ext uri="{FF2B5EF4-FFF2-40B4-BE49-F238E27FC236}">
                      <a16:creationId xmlns:a16="http://schemas.microsoft.com/office/drawing/2014/main" id="{00D95435-A169-6E1C-A9F1-252A421F6FE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84363" y="5869688"/>
                  <a:ext cx="891360" cy="23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789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8B0536-4454-9704-081D-DE095E97B4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60" r="22635" b="1"/>
          <a:stretch>
            <a:fillRect/>
          </a:stretch>
        </p:blipFill>
        <p:spPr>
          <a:xfrm>
            <a:off x="380774" y="372343"/>
            <a:ext cx="5254005" cy="36021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87719A0-2419-7496-AC29-ACE3A6A66DD4}"/>
              </a:ext>
            </a:extLst>
          </p:cNvPr>
          <p:cNvSpPr txBox="1"/>
          <p:nvPr/>
        </p:nvSpPr>
        <p:spPr>
          <a:xfrm>
            <a:off x="6748557" y="1002819"/>
            <a:ext cx="4724573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B3F76EC-EE0F-C90A-0D3E-EB53A9E9F3E6}"/>
              </a:ext>
            </a:extLst>
          </p:cNvPr>
          <p:cNvSpPr txBox="1"/>
          <p:nvPr/>
        </p:nvSpPr>
        <p:spPr>
          <a:xfrm>
            <a:off x="108912" y="4109671"/>
            <a:ext cx="604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Dit is een van de vele mooie gebieden in </a:t>
            </a:r>
            <a:r>
              <a:rPr lang="nl-BE" b="1" u="sng" dirty="0"/>
              <a:t>Henegouwen</a:t>
            </a:r>
          </a:p>
          <a:p>
            <a:r>
              <a:rPr lang="nl-BE" dirty="0"/>
              <a:t>En hier is echt een heel mooie lucht.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7F25A9-0349-AEB0-4098-189C63BA8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505" y="402648"/>
            <a:ext cx="4762500" cy="357187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616129F-626D-C738-DFA2-A44A23BB5ECD}"/>
              </a:ext>
            </a:extLst>
          </p:cNvPr>
          <p:cNvSpPr txBox="1"/>
          <p:nvPr/>
        </p:nvSpPr>
        <p:spPr>
          <a:xfrm>
            <a:off x="6661065" y="3925005"/>
            <a:ext cx="493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Dit is </a:t>
            </a:r>
            <a:r>
              <a:rPr lang="nl-BE" b="1" u="sng" dirty="0"/>
              <a:t>de meren van de Eau </a:t>
            </a:r>
            <a:r>
              <a:rPr lang="nl-BE" b="1" u="sng" dirty="0" err="1"/>
              <a:t>d’Heure</a:t>
            </a:r>
            <a:r>
              <a:rPr lang="nl-BE" b="1" u="sng" dirty="0"/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F9B1734E-7CDD-BD96-2F43-D258EBCB8A91}"/>
                  </a:ext>
                </a:extLst>
              </p14:cNvPr>
              <p14:cNvContentPartPr/>
              <p14:nvPr/>
            </p14:nvContentPartPr>
            <p14:xfrm>
              <a:off x="7896949" y="6649964"/>
              <a:ext cx="360" cy="36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F9B1734E-7CDD-BD96-2F43-D258EBCB8A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90829" y="664384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18F57619-67A4-D332-9A46-FB00AA352F8E}"/>
                  </a:ext>
                </a:extLst>
              </p14:cNvPr>
              <p14:cNvContentPartPr/>
              <p14:nvPr/>
            </p14:nvContentPartPr>
            <p14:xfrm>
              <a:off x="2576869" y="5181535"/>
              <a:ext cx="360" cy="360"/>
            </p14:xfrm>
          </p:contentPart>
        </mc:Choice>
        <mc:Fallback xmlns=""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18F57619-67A4-D332-9A46-FB00AA352F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8869" y="51638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id="{79DD5B7D-9CDD-7AD6-E24F-90B9ED7E0261}"/>
                  </a:ext>
                </a:extLst>
              </p14:cNvPr>
              <p14:cNvContentPartPr/>
              <p14:nvPr/>
            </p14:nvContentPartPr>
            <p14:xfrm>
              <a:off x="3048109" y="6054524"/>
              <a:ext cx="360" cy="360"/>
            </p14:xfrm>
          </p:contentPart>
        </mc:Choice>
        <mc:Fallback xmlns=""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79DD5B7D-9CDD-7AD6-E24F-90B9ED7E02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0109" y="6036524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hthoek 13">
            <a:extLst>
              <a:ext uri="{FF2B5EF4-FFF2-40B4-BE49-F238E27FC236}">
                <a16:creationId xmlns:a16="http://schemas.microsoft.com/office/drawing/2014/main" id="{9936C405-313F-52A2-5EEE-65963607141A}"/>
              </a:ext>
            </a:extLst>
          </p:cNvPr>
          <p:cNvSpPr/>
          <p:nvPr/>
        </p:nvSpPr>
        <p:spPr>
          <a:xfrm>
            <a:off x="4621077" y="2967335"/>
            <a:ext cx="2949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Mooi he</a:t>
            </a:r>
          </a:p>
        </p:txBody>
      </p:sp>
    </p:spTree>
    <p:extLst>
      <p:ext uri="{BB962C8B-B14F-4D97-AF65-F5344CB8AC3E}">
        <p14:creationId xmlns:p14="http://schemas.microsoft.com/office/powerpoint/2010/main" val="32374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8BF7CDDD-3F99-0AAE-E430-E85DB197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024" r="9235"/>
          <a:stretch>
            <a:fillRect/>
          </a:stretch>
        </p:blipFill>
        <p:spPr>
          <a:xfrm>
            <a:off x="7585116" y="771996"/>
            <a:ext cx="3261974" cy="3639872"/>
          </a:xfrm>
          <a:prstGeom prst="rect">
            <a:avLst/>
          </a:prstGeom>
        </p:spPr>
      </p:pic>
      <p:sp>
        <p:nvSpPr>
          <p:cNvPr id="24" name="Tijdelijke aanduiding voor inhoud 23">
            <a:extLst>
              <a:ext uri="{FF2B5EF4-FFF2-40B4-BE49-F238E27FC236}">
                <a16:creationId xmlns:a16="http://schemas.microsoft.com/office/drawing/2014/main" id="{0E415255-9009-1334-C948-D3C34532B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00" y="96012"/>
            <a:ext cx="10954948" cy="4050792"/>
          </a:xfrm>
        </p:spPr>
        <p:txBody>
          <a:bodyPr/>
          <a:lstStyle/>
          <a:p>
            <a:r>
              <a:rPr lang="nl-BE" b="1" dirty="0"/>
              <a:t>Dit is het aapje van de hoofdwachter </a:t>
            </a:r>
            <a:r>
              <a:rPr lang="nl-BE" dirty="0"/>
              <a:t>van Henegouwen en in </a:t>
            </a:r>
            <a:r>
              <a:rPr lang="nl-BE" b="1" dirty="0"/>
              <a:t>het frans Le </a:t>
            </a:r>
            <a:r>
              <a:rPr lang="nl-BE" b="1" dirty="0" err="1"/>
              <a:t>Singe</a:t>
            </a:r>
            <a:r>
              <a:rPr lang="nl-BE" b="1" dirty="0"/>
              <a:t> du Grand Garde.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3FA2D98C-7DAE-AA10-4EC1-A6AFD000A649}"/>
              </a:ext>
            </a:extLst>
          </p:cNvPr>
          <p:cNvGrpSpPr/>
          <p:nvPr/>
        </p:nvGrpSpPr>
        <p:grpSpPr>
          <a:xfrm>
            <a:off x="11317603" y="565088"/>
            <a:ext cx="564480" cy="936360"/>
            <a:chOff x="11317603" y="565088"/>
            <a:chExt cx="564480" cy="93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id="{1243E803-F293-AA0F-2A62-614EFF357A5C}"/>
                    </a:ext>
                  </a:extLst>
                </p14:cNvPr>
                <p14:cNvContentPartPr/>
                <p14:nvPr/>
              </p14:nvContentPartPr>
              <p14:xfrm>
                <a:off x="11317603" y="565088"/>
                <a:ext cx="564480" cy="936360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1243E803-F293-AA0F-2A62-614EFF357A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11483" y="558968"/>
                  <a:ext cx="576720" cy="9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C8C759D6-7D18-36A9-62D4-A6DA9E9291E7}"/>
                    </a:ext>
                  </a:extLst>
                </p14:cNvPr>
                <p14:cNvContentPartPr/>
                <p14:nvPr/>
              </p14:nvContentPartPr>
              <p14:xfrm>
                <a:off x="11347483" y="1146128"/>
                <a:ext cx="360" cy="308160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C8C759D6-7D18-36A9-62D4-A6DA9E9291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41363" y="1140008"/>
                  <a:ext cx="12600" cy="320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86FE0E66-AC37-3611-575F-1BAE3398ED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59" y="660007"/>
            <a:ext cx="7239000" cy="4143375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C0D44A17-9EB9-0DD9-BB52-2E6D1551AD9E}"/>
              </a:ext>
            </a:extLst>
          </p:cNvPr>
          <p:cNvSpPr txBox="1"/>
          <p:nvPr/>
        </p:nvSpPr>
        <p:spPr>
          <a:xfrm>
            <a:off x="384629" y="4884551"/>
            <a:ext cx="69193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Dit is een mooi  vakantiehuis  genaamd  NOVASOL</a:t>
            </a:r>
          </a:p>
          <a:p>
            <a:r>
              <a:rPr lang="nl-BE" dirty="0"/>
              <a:t>En het is een heel modern verblijf.</a:t>
            </a:r>
          </a:p>
          <a:p>
            <a:r>
              <a:rPr lang="nl-BE" dirty="0"/>
              <a:t> </a:t>
            </a:r>
            <a:r>
              <a:rPr lang="nl-BE" sz="8000" b="1" dirty="0">
                <a:sym typeface="Wingdings" panose="05000000000000000000" pitchFamily="2" charset="2"/>
              </a:rPr>
              <a:t></a:t>
            </a:r>
            <a:endParaRPr lang="nl-BE" b="1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E003E621-8EC5-ACCA-E85B-B02E9ACB1E86}"/>
              </a:ext>
            </a:extLst>
          </p:cNvPr>
          <p:cNvGrpSpPr/>
          <p:nvPr/>
        </p:nvGrpSpPr>
        <p:grpSpPr>
          <a:xfrm>
            <a:off x="6055843" y="4988048"/>
            <a:ext cx="685800" cy="439560"/>
            <a:chOff x="6055843" y="4988048"/>
            <a:chExt cx="6858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" name="Inkt 1">
                  <a:extLst>
                    <a:ext uri="{FF2B5EF4-FFF2-40B4-BE49-F238E27FC236}">
                      <a16:creationId xmlns:a16="http://schemas.microsoft.com/office/drawing/2014/main" id="{A0DBA1C4-2DAD-D858-2DB0-1BE558871B2B}"/>
                    </a:ext>
                  </a:extLst>
                </p14:cNvPr>
                <p14:cNvContentPartPr/>
                <p14:nvPr/>
              </p14:nvContentPartPr>
              <p14:xfrm>
                <a:off x="6055843" y="4988048"/>
                <a:ext cx="685800" cy="439560"/>
              </p14:xfrm>
            </p:contentPart>
          </mc:Choice>
          <mc:Fallback xmlns="">
            <p:pic>
              <p:nvPicPr>
                <p:cNvPr id="2" name="Inkt 1">
                  <a:extLst>
                    <a:ext uri="{FF2B5EF4-FFF2-40B4-BE49-F238E27FC236}">
                      <a16:creationId xmlns:a16="http://schemas.microsoft.com/office/drawing/2014/main" id="{A0DBA1C4-2DAD-D858-2DB0-1BE558871B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49723" y="4981928"/>
                  <a:ext cx="6980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t 2">
                  <a:extLst>
                    <a:ext uri="{FF2B5EF4-FFF2-40B4-BE49-F238E27FC236}">
                      <a16:creationId xmlns:a16="http://schemas.microsoft.com/office/drawing/2014/main" id="{DA66CE38-090D-ACF2-C6F8-D9ECB5CE8442}"/>
                    </a:ext>
                  </a:extLst>
                </p14:cNvPr>
                <p14:cNvContentPartPr/>
                <p14:nvPr/>
              </p14:nvContentPartPr>
              <p14:xfrm>
                <a:off x="6067003" y="4991288"/>
                <a:ext cx="423720" cy="120600"/>
              </p14:xfrm>
            </p:contentPart>
          </mc:Choice>
          <mc:Fallback xmlns="">
            <p:pic>
              <p:nvPicPr>
                <p:cNvPr id="3" name="Inkt 2">
                  <a:extLst>
                    <a:ext uri="{FF2B5EF4-FFF2-40B4-BE49-F238E27FC236}">
                      <a16:creationId xmlns:a16="http://schemas.microsoft.com/office/drawing/2014/main" id="{DA66CE38-090D-ACF2-C6F8-D9ECB5CE844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60883" y="4985168"/>
                  <a:ext cx="435960" cy="132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8F7AF38D-3F47-3553-5743-9ABDD11B8F8B}"/>
              </a:ext>
            </a:extLst>
          </p:cNvPr>
          <p:cNvSpPr txBox="1"/>
          <p:nvPr/>
        </p:nvSpPr>
        <p:spPr>
          <a:xfrm>
            <a:off x="7866274" y="4676931"/>
            <a:ext cx="855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Leuk weetje: </a:t>
            </a:r>
            <a:r>
              <a:rPr lang="nl-BE" b="1" dirty="0"/>
              <a:t>het aapje is 40 cm groot.</a:t>
            </a:r>
            <a:r>
              <a:rPr lang="nl-BE" dirty="0"/>
              <a:t>										 </a:t>
            </a:r>
          </a:p>
          <a:p>
            <a:pPr lvl="1"/>
            <a:r>
              <a:rPr lang="nl-BE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3720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3">
            <a:extLst>
              <a:ext uri="{FF2B5EF4-FFF2-40B4-BE49-F238E27FC236}">
                <a16:creationId xmlns:a16="http://schemas.microsoft.com/office/drawing/2014/main" id="{BCE5EFF9-B12A-4A10-94DD-F33EDBCD2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69317" cy="335594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nl-BE" sz="2000" kern="0" noProof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4BA8A5B-1389-665B-4137-F47ED2704F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677" r="-2" b="-2"/>
          <a:stretch>
            <a:fillRect/>
          </a:stretch>
        </p:blipFill>
        <p:spPr>
          <a:xfrm>
            <a:off x="2930184" y="-2655"/>
            <a:ext cx="2996169" cy="3358597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CCBBA79-79E7-0CF9-CF52-8A11620907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10547"/>
          <a:stretch>
            <a:fillRect/>
          </a:stretch>
        </p:blipFill>
        <p:spPr>
          <a:xfrm>
            <a:off x="20" y="3504904"/>
            <a:ext cx="5926333" cy="3353096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426EEE46-1E2E-459B-85C5-B12A77BED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DE6995-A64F-7FA0-0F8D-0025536C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339" y="-8438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BE" sz="4000" b="1" noProof="0" dirty="0"/>
              <a:t>Gezellig samenzijn </a:t>
            </a:r>
            <a:r>
              <a:rPr lang="nl-BE" sz="4000" b="1" noProof="0" dirty="0">
                <a:sym typeface="Wingdings" panose="05000000000000000000" pitchFamily="2" charset="2"/>
              </a:rPr>
              <a:t></a:t>
            </a:r>
            <a:endParaRPr lang="nl-BE" sz="4000" b="1" noProof="0" dirty="0"/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3FEB69CB-CB75-AD1A-2755-4A4C7767B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140" y="3355942"/>
            <a:ext cx="5299585" cy="4330265"/>
          </a:xfrm>
        </p:spPr>
        <p:txBody>
          <a:bodyPr>
            <a:normAutofit/>
          </a:bodyPr>
          <a:lstStyle/>
          <a:p>
            <a:r>
              <a:rPr lang="nl-BE" sz="3200" b="1" noProof="0" dirty="0"/>
              <a:t>Carnaval van Binche.</a:t>
            </a:r>
          </a:p>
          <a:p>
            <a:r>
              <a:rPr lang="nl-BE" sz="2800" noProof="0" dirty="0"/>
              <a:t>Dit is </a:t>
            </a:r>
            <a:r>
              <a:rPr lang="nl-BE" sz="2800" b="1" noProof="0" dirty="0"/>
              <a:t>Carnaval van Binche.</a:t>
            </a:r>
          </a:p>
          <a:p>
            <a:r>
              <a:rPr lang="nl-BE" sz="2800" noProof="0" dirty="0"/>
              <a:t>En het is hier heel anders Carnaval dan in </a:t>
            </a:r>
            <a:r>
              <a:rPr lang="nl-BE" sz="2800" b="1" noProof="0" dirty="0"/>
              <a:t>Henegouwen.</a:t>
            </a:r>
          </a:p>
          <a:p>
            <a:r>
              <a:rPr lang="nl-BE" sz="2800" noProof="0" dirty="0"/>
              <a:t>En die gasten zijn raar hè?</a:t>
            </a:r>
          </a:p>
          <a:p>
            <a:endParaRPr lang="nl-BE" sz="2800" noProof="0" dirty="0"/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BB3C3B5B-B6A2-4C52-831F-3D4FBEF92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E7942F-7C05-45E8-B6CD-0D22951E7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91AFEAF-5CBA-4B38-AFF0-10ED1F5F9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F3F6D691-F166-97CF-93D9-57AB804CC982}"/>
              </a:ext>
            </a:extLst>
          </p:cNvPr>
          <p:cNvSpPr txBox="1"/>
          <p:nvPr/>
        </p:nvSpPr>
        <p:spPr>
          <a:xfrm>
            <a:off x="259895" y="138546"/>
            <a:ext cx="25094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noProof="0" dirty="0"/>
              <a:t>Dit is een heel gezellig fietsgebied en er zijn nog veel andere mooie plekken om te gaan fietsen in Henegouwen dus moet je zeker is gaan doen.</a:t>
            </a:r>
          </a:p>
        </p:txBody>
      </p:sp>
    </p:spTree>
    <p:extLst>
      <p:ext uri="{BB962C8B-B14F-4D97-AF65-F5344CB8AC3E}">
        <p14:creationId xmlns:p14="http://schemas.microsoft.com/office/powerpoint/2010/main" val="21192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2381C-698D-3A25-E89B-0FAB8DBA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nl-BE" sz="4400"/>
              <a:t>Pairi Daiza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BE24FE80-0E56-A8A3-AD26-72139F1D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en-US" sz="3200" dirty="0"/>
              <a:t>In </a:t>
            </a:r>
            <a:r>
              <a:rPr lang="en-US" sz="3200" dirty="0" err="1"/>
              <a:t>Pairi</a:t>
            </a:r>
            <a:r>
              <a:rPr lang="en-US" sz="3200" dirty="0"/>
              <a:t> Daiza </a:t>
            </a:r>
            <a:r>
              <a:rPr lang="en-US" sz="3200" dirty="0" err="1"/>
              <a:t>kan</a:t>
            </a:r>
            <a:r>
              <a:rPr lang="en-US" sz="3200" dirty="0"/>
              <a:t> je </a:t>
            </a:r>
            <a:r>
              <a:rPr lang="en-US" sz="3200" b="1" dirty="0" err="1"/>
              <a:t>overnachten</a:t>
            </a:r>
            <a:r>
              <a:rPr lang="en-US" sz="3200" b="1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dit</a:t>
            </a:r>
            <a:r>
              <a:rPr lang="en-US" sz="3200" dirty="0"/>
              <a:t> is de </a:t>
            </a:r>
            <a:r>
              <a:rPr lang="en-US" sz="3200" b="1" dirty="0" err="1"/>
              <a:t>grootste</a:t>
            </a:r>
            <a:r>
              <a:rPr lang="en-US" sz="3200" b="1" dirty="0"/>
              <a:t> </a:t>
            </a:r>
            <a:r>
              <a:rPr lang="en-US" sz="3200" b="1" dirty="0" err="1"/>
              <a:t>dierentuin</a:t>
            </a:r>
            <a:r>
              <a:rPr lang="en-US" sz="3200" b="1" dirty="0"/>
              <a:t> </a:t>
            </a:r>
            <a:r>
              <a:rPr lang="en-US" sz="3200" dirty="0" err="1"/>
              <a:t>ooit</a:t>
            </a:r>
            <a:r>
              <a:rPr lang="en-US" sz="3200" dirty="0"/>
              <a:t> in </a:t>
            </a:r>
            <a:r>
              <a:rPr lang="en-US" sz="3200" b="1" dirty="0" err="1"/>
              <a:t>België</a:t>
            </a:r>
            <a:r>
              <a:rPr lang="en-US" sz="3200" b="1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hier</a:t>
            </a:r>
            <a:r>
              <a:rPr lang="en-US" sz="3200" dirty="0"/>
              <a:t> </a:t>
            </a:r>
            <a:r>
              <a:rPr lang="en-US" sz="3200" dirty="0" err="1"/>
              <a:t>zijn</a:t>
            </a:r>
            <a:r>
              <a:rPr lang="en-US" sz="3200" dirty="0"/>
              <a:t> </a:t>
            </a:r>
            <a:r>
              <a:rPr lang="en-US" sz="3200" dirty="0" err="1"/>
              <a:t>kapot</a:t>
            </a:r>
            <a:r>
              <a:rPr lang="en-US" sz="3200" dirty="0"/>
              <a:t> </a:t>
            </a:r>
            <a:r>
              <a:rPr lang="en-US" sz="3200" dirty="0" err="1"/>
              <a:t>veel</a:t>
            </a:r>
            <a:r>
              <a:rPr lang="en-US" sz="3200" dirty="0"/>
              <a:t> </a:t>
            </a:r>
            <a:r>
              <a:rPr lang="en-US" sz="3200" dirty="0" err="1"/>
              <a:t>mooie</a:t>
            </a:r>
            <a:r>
              <a:rPr lang="en-US" sz="3200" dirty="0"/>
              <a:t> </a:t>
            </a:r>
            <a:r>
              <a:rPr lang="en-US" sz="3200" dirty="0" err="1"/>
              <a:t>dieren</a:t>
            </a:r>
            <a:r>
              <a:rPr lang="en-US" sz="3200" dirty="0"/>
              <a:t>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9087B6-787D-E27D-83AE-79AEFD31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62" r="26673"/>
          <a:stretch>
            <a:fillRect/>
          </a:stretch>
        </p:blipFill>
        <p:spPr>
          <a:xfrm>
            <a:off x="8247317" y="847514"/>
            <a:ext cx="2214666" cy="2482540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84725D8-9FA0-1D29-F14C-F475D35B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42" r="34245" b="-1"/>
          <a:stretch>
            <a:fillRect/>
          </a:stretch>
        </p:blipFill>
        <p:spPr>
          <a:xfrm>
            <a:off x="9087226" y="3640667"/>
            <a:ext cx="2172000" cy="26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05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4A2690-C03D-91FA-4F8E-843355E9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nl-BE" sz="12500" dirty="0"/>
              <a:t>Lekkernij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B257D0-2826-6333-70D2-2771268537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14" r="9757" b="1"/>
          <a:stretch>
            <a:fillRect/>
          </a:stretch>
        </p:blipFill>
        <p:spPr>
          <a:xfrm>
            <a:off x="633999" y="640080"/>
            <a:ext cx="4794199" cy="558810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9D4645-AC0D-2497-1D86-2CA4C333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 lnSpcReduction="10000"/>
          </a:bodyPr>
          <a:lstStyle/>
          <a:p>
            <a:r>
              <a:rPr lang="nl-BE" sz="1800" dirty="0"/>
              <a:t>Dit is een heel bekende </a:t>
            </a:r>
            <a:r>
              <a:rPr lang="nl-BE" sz="1800" dirty="0" err="1"/>
              <a:t>lekernij</a:t>
            </a:r>
            <a:r>
              <a:rPr lang="nl-BE" sz="1800" dirty="0"/>
              <a:t> in Henegouwen </a:t>
            </a:r>
            <a:r>
              <a:rPr lang="nl-BE" sz="1800" b="1" dirty="0"/>
              <a:t>genaamd Chimay bier en kaas.</a:t>
            </a:r>
          </a:p>
          <a:p>
            <a:r>
              <a:rPr lang="nl-BE" sz="1800" dirty="0"/>
              <a:t>En dit kan je bijna OVERAL kopen in </a:t>
            </a:r>
            <a:r>
              <a:rPr lang="nl-BE" sz="1800" b="1" dirty="0"/>
              <a:t>Henegouwe</a:t>
            </a:r>
            <a:r>
              <a:rPr lang="nl-BE" sz="1800" dirty="0"/>
              <a:t>n en de KAAS moet je zeker eens  gaan proeven.</a:t>
            </a:r>
          </a:p>
          <a:p>
            <a:r>
              <a:rPr lang="nl-BE" sz="1800" dirty="0"/>
              <a:t>Maar het bier beter nog niet proeven maar de kaas mag wel en het ziet er heel lekker uit zoals je kan zien.</a:t>
            </a:r>
          </a:p>
          <a:p>
            <a:r>
              <a:rPr lang="nl-BE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NICE!</a:t>
            </a:r>
          </a:p>
        </p:txBody>
      </p:sp>
      <p:grpSp>
        <p:nvGrpSpPr>
          <p:cNvPr id="49" name="Group 41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740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43E3A26-C0C3-1ADA-3A4B-BBB6FCC4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Wist-je-datjes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1ACC886-F53C-AE64-0FA5-16418E76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8" r="1125" b="-1"/>
          <a:stretch>
            <a:fillRect/>
          </a:stretch>
        </p:blipFill>
        <p:spPr>
          <a:xfrm>
            <a:off x="5233763" y="10"/>
            <a:ext cx="4480560" cy="2516773"/>
          </a:xfrm>
          <a:custGeom>
            <a:avLst/>
            <a:gdLst/>
            <a:ahLst/>
            <a:cxnLst/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937B42B-485C-CE22-C6CD-22B6C9369997}"/>
              </a:ext>
            </a:extLst>
          </p:cNvPr>
          <p:cNvSpPr txBox="1"/>
          <p:nvPr/>
        </p:nvSpPr>
        <p:spPr>
          <a:xfrm>
            <a:off x="6526591" y="4276538"/>
            <a:ext cx="5226137" cy="1982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8000" b="1" dirty="0" err="1"/>
              <a:t>Hangende</a:t>
            </a:r>
            <a:r>
              <a:rPr lang="en-US" sz="8000" b="1" dirty="0"/>
              <a:t> </a:t>
            </a:r>
            <a:r>
              <a:rPr lang="en-US" sz="8000" b="1" dirty="0" err="1"/>
              <a:t>tuinen</a:t>
            </a:r>
            <a:r>
              <a:rPr lang="en-US" sz="8000" dirty="0"/>
              <a:t>: In </a:t>
            </a:r>
            <a:r>
              <a:rPr lang="en-US" sz="8000" b="1" dirty="0" err="1"/>
              <a:t>Thuin</a:t>
            </a:r>
            <a:r>
              <a:rPr lang="en-US" sz="8000" dirty="0"/>
              <a:t> </a:t>
            </a:r>
            <a:r>
              <a:rPr lang="en-US" sz="8000" dirty="0" err="1"/>
              <a:t>vind</a:t>
            </a:r>
            <a:r>
              <a:rPr lang="en-US" sz="8000" dirty="0"/>
              <a:t> je </a:t>
            </a:r>
            <a:r>
              <a:rPr lang="en-US" sz="8000" b="1" dirty="0" err="1"/>
              <a:t>unieke</a:t>
            </a:r>
            <a:r>
              <a:rPr lang="en-US" sz="8000" dirty="0"/>
              <a:t>, </a:t>
            </a:r>
            <a:r>
              <a:rPr lang="en-US" sz="8000" dirty="0" err="1"/>
              <a:t>terrasvormige</a:t>
            </a:r>
            <a:r>
              <a:rPr lang="en-US" sz="8000" dirty="0"/>
              <a:t> </a:t>
            </a:r>
            <a:r>
              <a:rPr lang="en-US" sz="8000" dirty="0" err="1"/>
              <a:t>tuinen</a:t>
            </a:r>
            <a:r>
              <a:rPr lang="en-US" sz="8000" dirty="0"/>
              <a:t> die </a:t>
            </a:r>
            <a:r>
              <a:rPr lang="en-US" sz="8000" dirty="0" err="1"/>
              <a:t>tegen</a:t>
            </a:r>
            <a:r>
              <a:rPr lang="en-US" sz="8000" dirty="0"/>
              <a:t> </a:t>
            </a:r>
            <a:r>
              <a:rPr lang="en-US" sz="8000" dirty="0" err="1"/>
              <a:t>een</a:t>
            </a:r>
            <a:r>
              <a:rPr lang="en-US" sz="8000" dirty="0"/>
              <a:t> </a:t>
            </a:r>
            <a:r>
              <a:rPr lang="en-US" sz="8000" dirty="0" err="1"/>
              <a:t>helling</a:t>
            </a:r>
            <a:r>
              <a:rPr lang="en-US" sz="8000" dirty="0"/>
              <a:t> </a:t>
            </a:r>
            <a:r>
              <a:rPr lang="en-US" sz="8000" dirty="0" err="1"/>
              <a:t>zijn</a:t>
            </a:r>
            <a:r>
              <a:rPr lang="en-US" sz="8000" dirty="0"/>
              <a:t> </a:t>
            </a:r>
            <a:r>
              <a:rPr lang="en-US" sz="8000" dirty="0" err="1"/>
              <a:t>aangebouwd</a:t>
            </a:r>
            <a:r>
              <a:rPr lang="en-US" sz="8000" dirty="0"/>
              <a:t>, </a:t>
            </a:r>
            <a:r>
              <a:rPr lang="en-US" sz="8000" dirty="0" err="1"/>
              <a:t>bekend</a:t>
            </a:r>
            <a:r>
              <a:rPr lang="en-US" sz="8000" dirty="0"/>
              <a:t> </a:t>
            </a:r>
            <a:r>
              <a:rPr lang="en-US" sz="8000" dirty="0" err="1"/>
              <a:t>als</a:t>
            </a:r>
            <a:r>
              <a:rPr lang="en-US" sz="8000" dirty="0"/>
              <a:t> de "</a:t>
            </a:r>
            <a:r>
              <a:rPr lang="en-US" sz="8000" b="1" dirty="0" err="1"/>
              <a:t>hangende</a:t>
            </a:r>
            <a:r>
              <a:rPr lang="en-US" sz="8000" b="1" dirty="0"/>
              <a:t> </a:t>
            </a:r>
            <a:r>
              <a:rPr lang="en-US" sz="8000" b="1" dirty="0" err="1"/>
              <a:t>tuinen</a:t>
            </a:r>
            <a:r>
              <a:rPr lang="en-US" sz="8000" b="1" dirty="0"/>
              <a:t> van </a:t>
            </a:r>
            <a:r>
              <a:rPr lang="en-US" sz="8000" b="1" dirty="0" err="1"/>
              <a:t>Thuin</a:t>
            </a:r>
            <a:r>
              <a:rPr lang="en-US" sz="8000" dirty="0"/>
              <a:t>".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8000" b="1" dirty="0"/>
              <a:t>Vincent van Gogh: De </a:t>
            </a:r>
            <a:r>
              <a:rPr lang="en-US" sz="8000" b="1" dirty="0" err="1"/>
              <a:t>beroemde</a:t>
            </a:r>
            <a:r>
              <a:rPr lang="en-US" sz="8000" b="1" dirty="0"/>
              <a:t> </a:t>
            </a:r>
            <a:r>
              <a:rPr lang="en-US" sz="8000" b="1" dirty="0" err="1"/>
              <a:t>schilder</a:t>
            </a:r>
            <a:r>
              <a:rPr lang="en-US" sz="8000" b="1" dirty="0"/>
              <a:t> </a:t>
            </a:r>
            <a:r>
              <a:rPr lang="en-US" sz="8000" b="1" dirty="0" err="1"/>
              <a:t>woonde</a:t>
            </a:r>
            <a:r>
              <a:rPr lang="en-US" sz="8000" b="1" dirty="0"/>
              <a:t> </a:t>
            </a:r>
            <a:r>
              <a:rPr lang="en-US" sz="8000" b="1" dirty="0" err="1"/>
              <a:t>en</a:t>
            </a:r>
            <a:r>
              <a:rPr lang="en-US" sz="8000" b="1" dirty="0"/>
              <a:t> </a:t>
            </a:r>
            <a:r>
              <a:rPr lang="en-US" sz="8000" b="1" dirty="0" err="1"/>
              <a:t>werkte</a:t>
            </a:r>
            <a:r>
              <a:rPr lang="en-US" sz="8000" b="1" dirty="0"/>
              <a:t> </a:t>
            </a:r>
            <a:r>
              <a:rPr lang="en-US" sz="8000" b="1" dirty="0" err="1"/>
              <a:t>ruim</a:t>
            </a:r>
            <a:r>
              <a:rPr lang="en-US" sz="8000" b="1" dirty="0"/>
              <a:t> </a:t>
            </a:r>
            <a:r>
              <a:rPr lang="en-US" sz="8000" b="1" dirty="0" err="1"/>
              <a:t>een</a:t>
            </a:r>
            <a:r>
              <a:rPr lang="en-US" sz="8000" b="1" dirty="0"/>
              <a:t> </a:t>
            </a:r>
            <a:r>
              <a:rPr lang="en-US" sz="8000" b="1" dirty="0" err="1"/>
              <a:t>jaar</a:t>
            </a:r>
            <a:r>
              <a:rPr lang="en-US" sz="8000" b="1" dirty="0"/>
              <a:t> </a:t>
            </a:r>
            <a:r>
              <a:rPr lang="en-US" sz="8000" dirty="0"/>
              <a:t>(1879-1880) </a:t>
            </a:r>
            <a:r>
              <a:rPr lang="en-US" sz="8000" b="1" dirty="0"/>
              <a:t>in de Borinage-</a:t>
            </a:r>
            <a:r>
              <a:rPr lang="en-US" sz="8000" b="1" dirty="0" err="1"/>
              <a:t>streek</a:t>
            </a:r>
            <a:r>
              <a:rPr lang="en-US" sz="8000" b="1" dirty="0"/>
              <a:t> </a:t>
            </a:r>
            <a:r>
              <a:rPr lang="en-US" sz="8000" dirty="0"/>
              <a:t>(in de </a:t>
            </a:r>
            <a:r>
              <a:rPr lang="en-US" sz="8000" dirty="0" err="1"/>
              <a:t>buurt</a:t>
            </a:r>
            <a:r>
              <a:rPr lang="en-US" sz="8000" dirty="0"/>
              <a:t> van Bergen). Het was </a:t>
            </a:r>
            <a:r>
              <a:rPr lang="en-US" sz="8000" dirty="0" err="1"/>
              <a:t>daar</a:t>
            </a:r>
            <a:r>
              <a:rPr lang="en-US" sz="8000" dirty="0"/>
              <a:t> </a:t>
            </a:r>
            <a:r>
              <a:rPr lang="en-US" sz="8000" dirty="0" err="1"/>
              <a:t>dat</a:t>
            </a:r>
            <a:r>
              <a:rPr lang="en-US" sz="8000" dirty="0"/>
              <a:t> </a:t>
            </a:r>
            <a:r>
              <a:rPr lang="en-US" sz="8000" dirty="0" err="1"/>
              <a:t>hij</a:t>
            </a:r>
            <a:r>
              <a:rPr lang="en-US" sz="8000" dirty="0"/>
              <a:t> </a:t>
            </a:r>
            <a:r>
              <a:rPr lang="en-US" sz="8000" dirty="0" err="1"/>
              <a:t>besloot</a:t>
            </a:r>
            <a:r>
              <a:rPr lang="en-US" sz="8000" dirty="0"/>
              <a:t> </a:t>
            </a:r>
            <a:r>
              <a:rPr lang="en-US" sz="8000" dirty="0" err="1"/>
              <a:t>kunstenaar</a:t>
            </a:r>
            <a:r>
              <a:rPr lang="en-US" sz="8000" dirty="0"/>
              <a:t> </a:t>
            </a:r>
            <a:r>
              <a:rPr lang="en-US" sz="8000" dirty="0" err="1"/>
              <a:t>te</a:t>
            </a:r>
            <a:r>
              <a:rPr lang="en-US" sz="8000" dirty="0"/>
              <a:t> </a:t>
            </a:r>
            <a:r>
              <a:rPr lang="en-US" sz="8000" dirty="0" err="1"/>
              <a:t>worden</a:t>
            </a:r>
            <a:r>
              <a:rPr lang="en-US" sz="8000" dirty="0"/>
              <a:t>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C01CEE-9672-C290-9EA4-3B9224EB34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772" b="18329"/>
          <a:stretch>
            <a:fillRect/>
          </a:stretch>
        </p:blipFill>
        <p:spPr>
          <a:xfrm>
            <a:off x="20" y="537668"/>
            <a:ext cx="5681184" cy="6320333"/>
          </a:xfrm>
          <a:custGeom>
            <a:avLst/>
            <a:gdLst/>
            <a:ahLst/>
            <a:cxnLst/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9463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75B0A9-3571-328B-F6AA-912AAD65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09" r="10130" b="-2"/>
          <a:stretch>
            <a:fillRect/>
          </a:stretch>
        </p:blipFill>
        <p:spPr>
          <a:xfrm>
            <a:off x="6687303" y="505224"/>
            <a:ext cx="4089757" cy="306016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478FA4-06C4-B10E-E5D3-731C1A5A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nl-BE"/>
              <a:t>                   </a:t>
            </a:r>
            <a:r>
              <a:rPr lang="nl-BE" b="1"/>
              <a:t>einde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96C63A0-B4CB-E39F-08D7-FFEEE7A016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976" r="11846" b="-3"/>
          <a:stretch>
            <a:fillRect/>
          </a:stretch>
        </p:blipFill>
        <p:spPr>
          <a:xfrm>
            <a:off x="1512409" y="453224"/>
            <a:ext cx="4089775" cy="3060160"/>
          </a:xfrm>
          <a:prstGeom prst="rect">
            <a:avLst/>
          </a:prstGeo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60F9BA0E-EA5B-68CC-3575-3B1ED6265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nl-BE" sz="2800" b="1" dirty="0"/>
              <a:t>Zijn er nog vragen?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86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4" ma:contentTypeDescription="Een nieuw document maken." ma:contentTypeScope="" ma:versionID="658bcd6e9269d44ff57ee0af9f753bf1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52088dfb7e0d65133ef56beefac4d89f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F4AB5-B563-4970-B682-BEB9B8014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EDF04F-C138-4222-8057-413F418DDB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E587E-C65D-40EC-9A28-3FD6183DCF78}">
  <ds:schemaRefs>
    <ds:schemaRef ds:uri="http://purl.org/dc/terms/"/>
    <ds:schemaRef ds:uri="http://www.w3.org/XML/1998/namespace"/>
    <ds:schemaRef ds:uri="ab9a0045-f4e2-4631-9078-e51cb7bd1a4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TM03090434[[fn=Houttype]]</Template>
  <TotalTime>0</TotalTime>
  <Words>322</Words>
  <Application>Microsoft Office PowerPoint</Application>
  <PresentationFormat>Breedbeeld</PresentationFormat>
  <Paragraphs>34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Calibri</vt:lpstr>
      <vt:lpstr>Rockwell</vt:lpstr>
      <vt:lpstr>Rockwell Condensed</vt:lpstr>
      <vt:lpstr>Rockwell Extra Bold</vt:lpstr>
      <vt:lpstr>Wingdings</vt:lpstr>
      <vt:lpstr>Houttype</vt:lpstr>
      <vt:lpstr>PrOvInCiE HeNeGoUwEn </vt:lpstr>
      <vt:lpstr>PowerPoint-presentatie</vt:lpstr>
      <vt:lpstr>PowerPoint-presentatie</vt:lpstr>
      <vt:lpstr>Gezellig samenzijn </vt:lpstr>
      <vt:lpstr>Pairi Daiza</vt:lpstr>
      <vt:lpstr>Lekkernij</vt:lpstr>
      <vt:lpstr>Wist-je-datjes</vt:lpstr>
      <vt:lpstr>                   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Geluykens</dc:creator>
  <cp:lastModifiedBy>Emma Geluykens</cp:lastModifiedBy>
  <cp:revision>2</cp:revision>
  <dcterms:created xsi:type="dcterms:W3CDTF">2026-03-30T13:00:04Z</dcterms:created>
  <dcterms:modified xsi:type="dcterms:W3CDTF">2026-04-23T12:14:45Z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