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960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2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4874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6981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878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780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4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4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1339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927484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43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24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16731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503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54088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95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39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711167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1120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5471317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50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6693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05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58969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04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3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4A7AB043-4C43-4775-887D-239B64F6B80B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51D7CA0C-5762-43E8-A949-E43AE94776F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2664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FD3DCC-74F5-C042-FC79-CE32A406A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6505" y="288758"/>
            <a:ext cx="10058399" cy="3574131"/>
          </a:xfrm>
        </p:spPr>
        <p:txBody>
          <a:bodyPr/>
          <a:lstStyle/>
          <a:p>
            <a:r>
              <a:rPr lang="nl-BE" sz="9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Bosklassen!!</a:t>
            </a:r>
            <a:endParaRPr lang="nl-B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0EA14D8-5D62-5F7C-E142-0ECB02E3E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4334" y="4634403"/>
            <a:ext cx="3830874" cy="1496616"/>
          </a:xfrm>
        </p:spPr>
        <p:txBody>
          <a:bodyPr>
            <a:normAutofit fontScale="85000" lnSpcReduction="20000"/>
          </a:bodyPr>
          <a:lstStyle/>
          <a:p>
            <a:r>
              <a:rPr lang="nl-BE" sz="2800" dirty="0">
                <a:solidFill>
                  <a:srgbClr val="00B0F0"/>
                </a:solidFill>
              </a:rPr>
              <a:t>Noralie</a:t>
            </a:r>
          </a:p>
          <a:p>
            <a:r>
              <a:rPr lang="nl-BE" sz="2800" dirty="0">
                <a:solidFill>
                  <a:srgbClr val="00B0F0"/>
                </a:solidFill>
              </a:rPr>
              <a:t>En</a:t>
            </a:r>
          </a:p>
          <a:p>
            <a:r>
              <a:rPr lang="nl-BE" sz="2800" dirty="0">
                <a:solidFill>
                  <a:srgbClr val="00B0F0"/>
                </a:solidFill>
              </a:rPr>
              <a:t>Leonie</a:t>
            </a:r>
          </a:p>
        </p:txBody>
      </p:sp>
    </p:spTree>
    <p:extLst>
      <p:ext uri="{BB962C8B-B14F-4D97-AF65-F5344CB8AC3E}">
        <p14:creationId xmlns:p14="http://schemas.microsoft.com/office/powerpoint/2010/main" val="880857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A6CCE-8A61-F71F-438E-5CB48E315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>
            <a:normAutofit/>
          </a:bodyPr>
          <a:lstStyle/>
          <a:p>
            <a:r>
              <a:rPr lang="nl-BE" sz="6200" dirty="0">
                <a:solidFill>
                  <a:srgbClr val="00B0F0"/>
                </a:solidFill>
              </a:rPr>
              <a:t>Met heel de klas naar het bos!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3E46E07-B29D-7260-552C-8A3CC88DBE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65" r="9376" b="2"/>
          <a:stretch>
            <a:fillRect/>
          </a:stretch>
        </p:blipFill>
        <p:spPr>
          <a:xfrm>
            <a:off x="6240743" y="0"/>
            <a:ext cx="6096310" cy="67376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6064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9E273-D272-C12F-0722-C8741C79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</p:spPr>
        <p:txBody>
          <a:bodyPr>
            <a:normAutofit/>
          </a:bodyPr>
          <a:lstStyle/>
          <a:p>
            <a:r>
              <a:rPr lang="nl-BE" sz="4400" dirty="0">
                <a:solidFill>
                  <a:srgbClr val="00B0F0"/>
                </a:solidFill>
              </a:rPr>
              <a:t>De juf gaf uitleg over de Romeinen!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097B742-EC01-0F3C-043F-2E52CABB6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62" b="20301"/>
          <a:stretch>
            <a:fillRect/>
          </a:stretch>
        </p:blipFill>
        <p:spPr>
          <a:xfrm>
            <a:off x="1124795" y="2197100"/>
            <a:ext cx="9942409" cy="4305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2A7DB48-FDD9-6243-661B-BE536237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266701"/>
            <a:ext cx="9951068" cy="2820412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We </a:t>
            </a:r>
            <a:r>
              <a:rPr lang="en-US" dirty="0" err="1">
                <a:solidFill>
                  <a:srgbClr val="00B0F0"/>
                </a:solidFill>
              </a:rPr>
              <a:t>hebben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ook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een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zoektocht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gedaan</a:t>
            </a:r>
            <a:r>
              <a:rPr lang="en-US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A62A570-62CD-8006-8FA2-7ED3AF618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0" y="1473489"/>
            <a:ext cx="7010400" cy="538451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EFF68A8-988D-4495-D116-CCF0033FF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0" y="856238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E0760-4893-7ACD-A3AE-09D66EEC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rgbClr val="00B0F0"/>
                </a:solidFill>
              </a:rPr>
              <a:t>Lekker fruit gegeten!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241128B-26E5-EF0B-139B-D7CD33F96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10391" y="0"/>
            <a:ext cx="4781609" cy="2087139"/>
          </a:xfrm>
        </p:spPr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7AB9F30-661E-600F-F0EA-D2F6DA483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55" y="2087139"/>
            <a:ext cx="6112742" cy="458455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7389190-C478-E5E8-DF1F-A36F0ECCD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123" y="328828"/>
            <a:ext cx="5671122" cy="39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05012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A19426A-AE9E-823B-2D3D-7648F8A7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9253"/>
            <a:ext cx="10312400" cy="1685233"/>
          </a:xfrm>
        </p:spPr>
        <p:txBody>
          <a:bodyPr/>
          <a:lstStyle/>
          <a:p>
            <a:r>
              <a:rPr lang="en-US" dirty="0" err="1">
                <a:solidFill>
                  <a:srgbClr val="00B0F0"/>
                </a:solidFill>
              </a:rPr>
              <a:t>Lekkere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boterhammen</a:t>
            </a:r>
            <a:r>
              <a:rPr lang="en-US" dirty="0">
                <a:solidFill>
                  <a:srgbClr val="00B0F0"/>
                </a:solidFill>
              </a:rPr>
              <a:t> gegeten.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5C920A2-2A04-5DF3-42F9-60878F999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186714"/>
            <a:ext cx="4563036" cy="671286"/>
          </a:xfrm>
        </p:spPr>
        <p:txBody>
          <a:bodyPr>
            <a:normAutofit/>
          </a:bodyPr>
          <a:lstStyle/>
          <a:p>
            <a:r>
              <a:rPr lang="en-US" sz="1600" dirty="0" err="1">
                <a:solidFill>
                  <a:srgbClr val="00B0F0"/>
                </a:solidFill>
              </a:rPr>
              <a:t>Mmmmmmmmm</a:t>
            </a:r>
            <a:r>
              <a:rPr lang="en-US" sz="1600" dirty="0">
                <a:solidFill>
                  <a:srgbClr val="00B0F0"/>
                </a:solidFill>
              </a:rPr>
              <a:t> lekker!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F998007-2D38-4EEA-1183-37F798CD0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205" y="1574800"/>
            <a:ext cx="8508495" cy="523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9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39351B-68D5-98FE-B335-019CA2E0C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715747"/>
          </a:xfrm>
        </p:spPr>
        <p:txBody>
          <a:bodyPr/>
          <a:lstStyle/>
          <a:p>
            <a:r>
              <a:rPr lang="nl-BE" dirty="0">
                <a:solidFill>
                  <a:srgbClr val="00B0F0"/>
                </a:solidFill>
              </a:rPr>
              <a:t>Afval-spel!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ACF9CF6-7A4C-E770-EACC-2DA407C4A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528346">
            <a:off x="8261921" y="1864947"/>
            <a:ext cx="3639799" cy="272984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AD9454A-050B-6FCF-0085-191C1927F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89389">
            <a:off x="626130" y="3518128"/>
            <a:ext cx="3889817" cy="291736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C950259-E4FB-8ADA-E115-ECAD5E2F5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69088">
            <a:off x="3972803" y="1008596"/>
            <a:ext cx="3703307" cy="277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4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16889D5-052B-C742-18DC-685A9F39E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792" y="2083320"/>
            <a:ext cx="5658468" cy="269135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F0"/>
                </a:solidFill>
              </a:rPr>
              <a:t>We </a:t>
            </a:r>
            <a:r>
              <a:rPr lang="en-US" dirty="0" err="1">
                <a:solidFill>
                  <a:srgbClr val="00B0F0"/>
                </a:solidFill>
              </a:rPr>
              <a:t>speelden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Indiaantje</a:t>
            </a:r>
            <a:r>
              <a:rPr lang="en-US" dirty="0">
                <a:solidFill>
                  <a:srgbClr val="00B0F0"/>
                </a:solidFill>
              </a:rPr>
              <a:t> we </a:t>
            </a:r>
            <a:r>
              <a:rPr lang="en-US" dirty="0" err="1">
                <a:solidFill>
                  <a:srgbClr val="00B0F0"/>
                </a:solidFill>
              </a:rPr>
              <a:t>hadden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een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groepsnaam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bedacht</a:t>
            </a:r>
            <a:r>
              <a:rPr lang="en-US" dirty="0">
                <a:solidFill>
                  <a:srgbClr val="00B0F0"/>
                </a:solidFill>
              </a:rPr>
              <a:t>. </a:t>
            </a:r>
            <a:r>
              <a:rPr lang="en-US" dirty="0" err="1">
                <a:solidFill>
                  <a:srgbClr val="00B0F0"/>
                </a:solidFill>
              </a:rPr>
              <a:t>Onze</a:t>
            </a:r>
            <a:r>
              <a:rPr lang="en-US" dirty="0">
                <a:solidFill>
                  <a:srgbClr val="00B0F0"/>
                </a:solidFill>
              </a:rPr>
              <a:t> naam was 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“de </a:t>
            </a:r>
            <a:r>
              <a:rPr lang="en-US" dirty="0" err="1">
                <a:solidFill>
                  <a:srgbClr val="00B0F0"/>
                </a:solidFill>
              </a:rPr>
              <a:t>papegaaitjes</a:t>
            </a:r>
            <a:r>
              <a:rPr lang="en-US" dirty="0">
                <a:solidFill>
                  <a:srgbClr val="00B0F0"/>
                </a:solidFill>
              </a:rPr>
              <a:t>”.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442F0B9-A1BF-47B6-DB11-E9CCA2FA4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8331200" y="4064000"/>
            <a:ext cx="1981200" cy="337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95FC913-4DFA-3018-CBEA-D5FF5EA37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260" y="177800"/>
            <a:ext cx="5435406" cy="65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7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B357A9-A4E1-C79B-90AA-DF522B5A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910398">
            <a:off x="409980" y="4311805"/>
            <a:ext cx="8585337" cy="2368300"/>
          </a:xfrm>
        </p:spPr>
        <p:txBody>
          <a:bodyPr/>
          <a:lstStyle/>
          <a:p>
            <a:r>
              <a:rPr lang="nl-BE" dirty="0" err="1">
                <a:solidFill>
                  <a:srgbClr val="00B0F0"/>
                </a:solidFill>
              </a:rPr>
              <a:t>smoskes</a:t>
            </a:r>
            <a:r>
              <a:rPr lang="nl-BE" dirty="0">
                <a:solidFill>
                  <a:srgbClr val="00B0F0"/>
                </a:solidFill>
              </a:rPr>
              <a:t>!!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B28340-341B-02E9-9F3E-B03ACC23C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68" y="420298"/>
            <a:ext cx="5163068" cy="387230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6E2C3BC-6820-EC37-8E9E-D3EAC697A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315" y="420298"/>
            <a:ext cx="6264545" cy="398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26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AF0ED-6DDB-F7CA-F676-46BCE62B4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9116" y="5499100"/>
            <a:ext cx="6432884" cy="1358900"/>
          </a:xfrm>
        </p:spPr>
        <p:txBody>
          <a:bodyPr>
            <a:normAutofit/>
          </a:bodyPr>
          <a:lstStyle/>
          <a:p>
            <a:r>
              <a:rPr lang="nl-BE" dirty="0">
                <a:solidFill>
                  <a:srgbClr val="00B0F0"/>
                </a:solidFill>
              </a:rPr>
              <a:t>Natuurwerk!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CB38F856-1BC6-6C35-C755-3EE9E3328CB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587036" y="465221"/>
            <a:ext cx="5460585" cy="490033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AFB3DFE-53B1-37AE-7228-257C54560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21" y="633522"/>
            <a:ext cx="6084980" cy="456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1C74A-467A-9037-1EA7-C48F803A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421498">
            <a:off x="8073269" y="453816"/>
            <a:ext cx="3947316" cy="1117410"/>
          </a:xfrm>
        </p:spPr>
        <p:txBody>
          <a:bodyPr>
            <a:normAutofit fontScale="90000"/>
          </a:bodyPr>
          <a:lstStyle/>
          <a:p>
            <a:r>
              <a:rPr lang="nl-BE" dirty="0">
                <a:solidFill>
                  <a:srgbClr val="00B0F0"/>
                </a:solidFill>
              </a:rPr>
              <a:t>Spaghetti!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7695974-4BB3-4186-BFC2-C51F1A694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177800"/>
            <a:ext cx="7416800" cy="627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8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4F8FA0-0C1E-DD46-D3E2-E04BF439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>
            <a:normAutofit/>
          </a:bodyPr>
          <a:lstStyle/>
          <a:p>
            <a:r>
              <a:rPr lang="nl-BE" sz="8100" dirty="0">
                <a:solidFill>
                  <a:srgbClr val="00B0F0"/>
                </a:solidFill>
              </a:rPr>
              <a:t>Freepodium!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87CE377-F714-309E-DF08-240BB5C926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519" b="-1"/>
          <a:stretch>
            <a:fillRect/>
          </a:stretch>
        </p:blipFill>
        <p:spPr>
          <a:xfrm>
            <a:off x="7353301" y="465221"/>
            <a:ext cx="4630152" cy="57831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969984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52AB51-24EF-CF47-1783-B9B0B55D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rgbClr val="00B0F0"/>
                </a:solidFill>
              </a:rPr>
              <a:t>Einde!!!!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C780C3-385B-A366-484D-00C65D760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368" y="177895"/>
            <a:ext cx="7636043" cy="650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87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ilm branden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7</TotalTime>
  <Words>68</Words>
  <Application>Microsoft Office PowerPoint</Application>
  <PresentationFormat>Breedbeeld</PresentationFormat>
  <Paragraphs>17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Arial</vt:lpstr>
      <vt:lpstr>Neue Haas Grotesk Text Pro</vt:lpstr>
      <vt:lpstr>Film branden</vt:lpstr>
      <vt:lpstr>Bosklassen!!</vt:lpstr>
      <vt:lpstr>Met heel de klas naar het bos!</vt:lpstr>
      <vt:lpstr>De juf gaf uitleg over de Romeinen!</vt:lpstr>
      <vt:lpstr>We hebben ook een zoektocht gedaan.</vt:lpstr>
      <vt:lpstr>Lekker fruit gegeten!</vt:lpstr>
      <vt:lpstr>Lekkere boterhammen gegeten.</vt:lpstr>
      <vt:lpstr>Afval-spel!</vt:lpstr>
      <vt:lpstr>We speelden Indiaantje we hadden een groepsnaam bedacht. Onze naam was  “de papegaaitjes”.</vt:lpstr>
      <vt:lpstr>smoskes!!</vt:lpstr>
      <vt:lpstr>Natuurwerk!</vt:lpstr>
      <vt:lpstr>Spaghetti!</vt:lpstr>
      <vt:lpstr>Freepodium!</vt:lpstr>
      <vt:lpstr>Einde!!!!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Noralie Van Dooren</dc:creator>
  <cp:lastModifiedBy>Katrien Verbruggen</cp:lastModifiedBy>
  <cp:revision>12</cp:revision>
  <dcterms:created xsi:type="dcterms:W3CDTF">2026-10-02T12:38:10Z</dcterms:created>
  <dcterms:modified xsi:type="dcterms:W3CDTF">2026-10-09T13:56:42Z</dcterms:modified>
</cp:coreProperties>
</file>