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23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6" r:id="rId12"/>
    <p:sldId id="267" r:id="rId13"/>
    <p:sldId id="263" r:id="rId14"/>
    <p:sldId id="268" r:id="rId15"/>
    <p:sldId id="269" r:id="rId16"/>
    <p:sldId id="270" r:id="rId17"/>
    <p:sldId id="271" r:id="rId18"/>
    <p:sldId id="272" r:id="rId19"/>
    <p:sldId id="273" r:id="rId20"/>
    <p:sldId id="264" r:id="rId21"/>
    <p:sldId id="265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1A065FB-417D-4B3D-BFEA-8CEF9C72C5D6}" v="84" dt="2025-09-30T13:20:20.2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5D4129-590A-47C7-A76D-44D12D5A354E}" type="datetimeFigureOut">
              <a:rPr lang="nl-BE" smtClean="0"/>
              <a:t>30/09/2025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238DEC-270D-4725-8E1A-5391458F6D7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23756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238DEC-270D-4725-8E1A-5391458F6D71}" type="slidenum">
              <a:rPr lang="nl-BE" smtClean="0"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46923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238DEC-270D-4725-8E1A-5391458F6D71}" type="slidenum">
              <a:rPr lang="nl-BE" smtClean="0"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00165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9/30/2025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9/30/2025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9/30/2025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9/30/2025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9/30/2025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9/30/2025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slide" Target="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7">
            <a:extLst>
              <a:ext uri="{FF2B5EF4-FFF2-40B4-BE49-F238E27FC236}">
                <a16:creationId xmlns:a16="http://schemas.microsoft.com/office/drawing/2014/main" id="{82EEA7F3-64E0-47B1-9B06-0677EA6FD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9" name="Rectangle 8">
              <a:extLst>
                <a:ext uri="{FF2B5EF4-FFF2-40B4-BE49-F238E27FC236}">
                  <a16:creationId xmlns:a16="http://schemas.microsoft.com/office/drawing/2014/main" id="{F0787433-E8FF-45C5-A1C3-70BC1491BA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1" name="Picture 2">
              <a:extLst>
                <a:ext uri="{FF2B5EF4-FFF2-40B4-BE49-F238E27FC236}">
                  <a16:creationId xmlns:a16="http://schemas.microsoft.com/office/drawing/2014/main" id="{A649E977-62EB-4D2F-9AF9-947B5E73C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:p14="http://schemas.microsoft.com/office/powerpoint/2010/main" xmlns:a16="http://schemas.microsoft.com/office/drawing/2014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6464C497-2EBB-9FBE-9CEE-564B2FD7F1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003300"/>
            <a:ext cx="7035800" cy="4038600"/>
          </a:xfrm>
        </p:spPr>
        <p:txBody>
          <a:bodyPr>
            <a:normAutofit/>
          </a:bodyPr>
          <a:lstStyle/>
          <a:p>
            <a:r>
              <a:rPr lang="nl-BE" sz="6600"/>
              <a:t>Leukste bosklassen ooit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F2FC590-A964-2A40-F322-E0DE61D8A5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5056188"/>
            <a:ext cx="8008842" cy="878946"/>
          </a:xfrm>
        </p:spPr>
        <p:txBody>
          <a:bodyPr anchor="t">
            <a:normAutofit/>
          </a:bodyPr>
          <a:lstStyle/>
          <a:p>
            <a:r>
              <a:rPr lang="nl-BE" sz="2400"/>
              <a:t>4</a:t>
            </a:r>
            <a:r>
              <a:rPr lang="nl-BE" sz="2400" baseline="30000"/>
              <a:t>de</a:t>
            </a:r>
            <a:r>
              <a:rPr lang="nl-BE" sz="2400"/>
              <a:t> leerjaar gaat op bosklassen</a:t>
            </a:r>
          </a:p>
        </p:txBody>
      </p:sp>
    </p:spTree>
    <p:extLst>
      <p:ext uri="{BB962C8B-B14F-4D97-AF65-F5344CB8AC3E}">
        <p14:creationId xmlns:p14="http://schemas.microsoft.com/office/powerpoint/2010/main" val="1955357949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705E34FB-F15B-4B97-A591-8EE92E5FAE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 Diagonal Corner Rectangle 6">
            <a:extLst>
              <a:ext uri="{FF2B5EF4-FFF2-40B4-BE49-F238E27FC236}">
                <a16:creationId xmlns:a16="http://schemas.microsoft.com/office/drawing/2014/main" id="{1E43660D-412A-41EF-9745-E92C0AC604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0544" y="808057"/>
            <a:ext cx="10227733" cy="5234394"/>
          </a:xfrm>
          <a:prstGeom prst="round2DiagRect">
            <a:avLst>
              <a:gd name="adj1" fmla="val 6185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3E56C309-4B26-BD62-5B9A-01BE3306055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" b="36258"/>
          <a:stretch>
            <a:fillRect/>
          </a:stretch>
        </p:blipFill>
        <p:spPr>
          <a:xfrm>
            <a:off x="1302278" y="1136606"/>
            <a:ext cx="9584265" cy="457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49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E9225DB6-2C77-6D02-8CAF-1F46BEADA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015" y="1722930"/>
            <a:ext cx="4402855" cy="3298775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77C57EFE-83E2-62EF-409C-E30E3FD9BA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3029" y="1650789"/>
            <a:ext cx="4549516" cy="341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473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2178F60A-D861-A3B1-D906-E2AD53B3B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05234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Diazoom 3">
                <a:extLst>
                  <a:ext uri="{FF2B5EF4-FFF2-40B4-BE49-F238E27FC236}">
                    <a16:creationId xmlns:a16="http://schemas.microsoft.com/office/drawing/2014/main" id="{CFD3DAFE-D183-688F-08DD-4A596A570E0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13953595"/>
                  </p:ext>
                </p:extLst>
              </p:nvPr>
            </p:nvGraphicFramePr>
            <p:xfrm rot="21310705">
              <a:off x="-5759323" y="4575256"/>
              <a:ext cx="3048000" cy="1714500"/>
            </p:xfrm>
            <a:graphic>
              <a:graphicData uri="http://schemas.microsoft.com/office/powerpoint/2016/slidezoom">
                <pslz:sldZm>
                  <pslz:sldZmObj sldId="266" cId="2016230962">
                    <pslz:zmPr id="{55EBB460-8CEF-4D4B-8122-76822D316D55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 rot="21310705"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Diazoom 3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CFD3DAFE-D183-688F-08DD-4A596A570E0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21310705">
                <a:off x="-5759323" y="4575256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7924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>
            <a:extLst>
              <a:ext uri="{FF2B5EF4-FFF2-40B4-BE49-F238E27FC236}">
                <a16:creationId xmlns:a16="http://schemas.microsoft.com/office/drawing/2014/main" id="{C068D0EE-C6C8-484A-AFB7-3602BA27F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DDE5FB8C-CC3F-4C24-BF4F-1B5999DE68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935F2F0E-904F-6C58-87BE-36E47EFBC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956" y="643467"/>
            <a:ext cx="742808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25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3FCE1C9C-F26D-AC42-B659-2E563FDC1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77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739D49EF-C50F-7500-2D7A-42EE9AF7E2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387"/>
            <a:ext cx="12666689" cy="668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38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36396BBD-CA0B-524A-92F8-7595F6349F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7593" y="790414"/>
            <a:ext cx="6276814" cy="569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18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7F67239-D510-87A0-5AA0-36C10B18AF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147" r="17181" b="2"/>
          <a:stretch>
            <a:fillRect/>
          </a:stretch>
        </p:blipFill>
        <p:spPr>
          <a:xfrm>
            <a:off x="196731" y="170453"/>
            <a:ext cx="3794884" cy="6517096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31F06AB6-2D39-B349-04C7-7A5C9B82CC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650" r="-4" b="-4"/>
          <a:stretch>
            <a:fillRect/>
          </a:stretch>
        </p:blipFill>
        <p:spPr>
          <a:xfrm>
            <a:off x="4184141" y="165371"/>
            <a:ext cx="3826711" cy="317654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B653180F-5178-9360-CAF1-C8DB224D07A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9807" b="4"/>
          <a:stretch>
            <a:fillRect/>
          </a:stretch>
        </p:blipFill>
        <p:spPr>
          <a:xfrm>
            <a:off x="8193992" y="159910"/>
            <a:ext cx="3826711" cy="3181966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A7AE2C9-A837-9796-3F3A-4FB47896E5C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043" r="568" b="-4"/>
          <a:stretch>
            <a:fillRect/>
          </a:stretch>
        </p:blipFill>
        <p:spPr>
          <a:xfrm>
            <a:off x="4184141" y="3512234"/>
            <a:ext cx="3826711" cy="3175314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0C4F2A90-8356-4C38-7441-5C46599BA18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9790" b="-3"/>
          <a:stretch>
            <a:fillRect/>
          </a:stretch>
        </p:blipFill>
        <p:spPr>
          <a:xfrm>
            <a:off x="8193992" y="3505966"/>
            <a:ext cx="3826711" cy="318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70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F31086E-570A-7AC3-1C3B-C26FCA48C8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3" b="23877"/>
          <a:stretch>
            <a:fillRect/>
          </a:stretch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17B68A9E-15AC-B419-CA1C-8DF1C552FE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447" b="41114"/>
          <a:stretch>
            <a:fillRect/>
          </a:stretch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DF8F4585-5F2F-472E-ADFB-B0CB1E30A3F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188" r="8758"/>
          <a:stretch>
            <a:fillRect/>
          </a:stretch>
        </p:blipFill>
        <p:spPr>
          <a:xfrm>
            <a:off x="20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6514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6">
            <a:extLst>
              <a:ext uri="{FF2B5EF4-FFF2-40B4-BE49-F238E27FC236}">
                <a16:creationId xmlns:a16="http://schemas.microsoft.com/office/drawing/2014/main" id="{933B46D5-42D5-4194-B895-B45DCFF22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8">
            <a:extLst>
              <a:ext uri="{FF2B5EF4-FFF2-40B4-BE49-F238E27FC236}">
                <a16:creationId xmlns:a16="http://schemas.microsoft.com/office/drawing/2014/main" id="{18896DCC-8879-4CF3-BB2D-0C535C805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2281238" cy="5289551"/>
            <a:chOff x="0" y="-1"/>
            <a:chExt cx="2281238" cy="528955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34630B0-6EE6-4DFE-9FC5-0988FED6C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2"/>
              <a:ext cx="23813" cy="2181225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605C0C27-BDE8-4899-B838-C0DC2EAB8C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2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EDC3E8DB-0AA9-4C49-A986-24A6D44A52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7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34CA156-4C5B-4EAD-99BC-E2C734D5A5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4"/>
              <a:ext cx="28575" cy="4481513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5E568387-0266-4411-9330-8E9CD9B823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2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C84DAA3E-ACD2-4620-8906-7C7280CEBC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4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2D86F227-CF83-476B-B657-D6B0C53B3A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7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14934B78-B04C-4CFA-A64D-EFA402E14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2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60B3248E-2504-49B9-879B-D0158482C8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4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CA4F4223-FB0B-4CA0-8913-341EDCD78C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-1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42327D55-3076-45A9-8C23-54CC450F38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2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10BA2659-760C-445C-96A9-155F0BF09F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7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9EF5E6EC-49CF-43A0-8ED2-136FCDCADE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2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F4A1A617-AE8C-49B0-9B78-F0E2BFB2BD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49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4B1C21A9-2A27-4BA8-AB2C-E2F23D93F2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2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803E4DF0-86BE-4F7B-99D9-A4DAF790A6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7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324C4266-1501-454D-A3A2-C60585E379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2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7" name="Freeform 24">
              <a:extLst>
                <a:ext uri="{FF2B5EF4-FFF2-40B4-BE49-F238E27FC236}">
                  <a16:creationId xmlns:a16="http://schemas.microsoft.com/office/drawing/2014/main" id="{335F4B74-90BA-4372-9744-660DE1DAE6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7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" name="Freeform 25">
              <a:extLst>
                <a:ext uri="{FF2B5EF4-FFF2-40B4-BE49-F238E27FC236}">
                  <a16:creationId xmlns:a16="http://schemas.microsoft.com/office/drawing/2014/main" id="{676BC228-1D88-4E9F-A39C-485245F38A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2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9" name="Freeform 26">
              <a:extLst>
                <a:ext uri="{FF2B5EF4-FFF2-40B4-BE49-F238E27FC236}">
                  <a16:creationId xmlns:a16="http://schemas.microsoft.com/office/drawing/2014/main" id="{82C283AD-515F-427B-A581-F1EC42B2F8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4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30" name="Freeform 27">
              <a:extLst>
                <a:ext uri="{FF2B5EF4-FFF2-40B4-BE49-F238E27FC236}">
                  <a16:creationId xmlns:a16="http://schemas.microsoft.com/office/drawing/2014/main" id="{A211013C-44EA-4C7F-867A-70F84606A1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49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31" name="Freeform 28">
              <a:extLst>
                <a:ext uri="{FF2B5EF4-FFF2-40B4-BE49-F238E27FC236}">
                  <a16:creationId xmlns:a16="http://schemas.microsoft.com/office/drawing/2014/main" id="{5A091894-50E1-4B1B-94B2-693B5DC5A0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7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32" name="Freeform 29">
              <a:extLst>
                <a:ext uri="{FF2B5EF4-FFF2-40B4-BE49-F238E27FC236}">
                  <a16:creationId xmlns:a16="http://schemas.microsoft.com/office/drawing/2014/main" id="{33665320-A7B0-4BE7-B587-654A5E130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2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33" name="Freeform 36">
              <a:extLst>
                <a:ext uri="{FF2B5EF4-FFF2-40B4-BE49-F238E27FC236}">
                  <a16:creationId xmlns:a16="http://schemas.microsoft.com/office/drawing/2014/main" id="{5E731000-CA59-41D5-BBAF-4CF0C93CC0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2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34" name="Freeform 37">
              <a:extLst>
                <a:ext uri="{FF2B5EF4-FFF2-40B4-BE49-F238E27FC236}">
                  <a16:creationId xmlns:a16="http://schemas.microsoft.com/office/drawing/2014/main" id="{3ADE52FC-89F2-4DE3-90F2-23F8A19B5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7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35" name="Freeform 38">
              <a:extLst>
                <a:ext uri="{FF2B5EF4-FFF2-40B4-BE49-F238E27FC236}">
                  <a16:creationId xmlns:a16="http://schemas.microsoft.com/office/drawing/2014/main" id="{C598494B-717D-4E29-9D55-F0FEF36C02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2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36" name="Freeform 39">
              <a:extLst>
                <a:ext uri="{FF2B5EF4-FFF2-40B4-BE49-F238E27FC236}">
                  <a16:creationId xmlns:a16="http://schemas.microsoft.com/office/drawing/2014/main" id="{4E748B28-C809-4A72-BA26-B42706005B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2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37" name="Freeform 40">
              <a:extLst>
                <a:ext uri="{FF2B5EF4-FFF2-40B4-BE49-F238E27FC236}">
                  <a16:creationId xmlns:a16="http://schemas.microsoft.com/office/drawing/2014/main" id="{1B55B6D8-6E87-41B4-8C20-4C59AB35B0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7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38" name="Freeform 41">
              <a:extLst>
                <a:ext uri="{FF2B5EF4-FFF2-40B4-BE49-F238E27FC236}">
                  <a16:creationId xmlns:a16="http://schemas.microsoft.com/office/drawing/2014/main" id="{8AF0CB98-D797-4C0F-B534-B53FFEC580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7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39" name="Freeform 42">
              <a:extLst>
                <a:ext uri="{FF2B5EF4-FFF2-40B4-BE49-F238E27FC236}">
                  <a16:creationId xmlns:a16="http://schemas.microsoft.com/office/drawing/2014/main" id="{8161F426-0884-4746-ADFB-ED2E8ED5E2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4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40" name="Freeform 43">
              <a:extLst>
                <a:ext uri="{FF2B5EF4-FFF2-40B4-BE49-F238E27FC236}">
                  <a16:creationId xmlns:a16="http://schemas.microsoft.com/office/drawing/2014/main" id="{9FB6AEF0-B7A7-4C34-8BCA-D1939E5C0F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7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41" name="Freeform 44">
              <a:extLst>
                <a:ext uri="{FF2B5EF4-FFF2-40B4-BE49-F238E27FC236}">
                  <a16:creationId xmlns:a16="http://schemas.microsoft.com/office/drawing/2014/main" id="{C4221C70-D5F8-42A7-B0AF-B63791EFA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4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42" name="Freeform 57">
              <a:extLst>
                <a:ext uri="{FF2B5EF4-FFF2-40B4-BE49-F238E27FC236}">
                  <a16:creationId xmlns:a16="http://schemas.microsoft.com/office/drawing/2014/main" id="{4C075733-AA99-4CB2-934E-9F42E6FC16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4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43" name="Freeform 58">
              <a:extLst>
                <a:ext uri="{FF2B5EF4-FFF2-40B4-BE49-F238E27FC236}">
                  <a16:creationId xmlns:a16="http://schemas.microsoft.com/office/drawing/2014/main" id="{266B426D-F5FB-456F-84B5-2DACFEA7AB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2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45" name="Round Diagonal Corner Rectangle 6">
            <a:extLst>
              <a:ext uri="{FF2B5EF4-FFF2-40B4-BE49-F238E27FC236}">
                <a16:creationId xmlns:a16="http://schemas.microsoft.com/office/drawing/2014/main" id="{083A6575-45DF-4CD7-8E7D-50E51B82D5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11680" y="808057"/>
            <a:ext cx="9370695" cy="5234394"/>
          </a:xfrm>
          <a:prstGeom prst="round2DiagRect">
            <a:avLst>
              <a:gd name="adj1" fmla="val 6185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9ABA3ED1-EA1D-7E31-8E2B-131DDCBCCD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0550" y="1136606"/>
            <a:ext cx="6109290" cy="457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59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10CB6981-1497-1C7E-82AB-0F8995E958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828" y="321734"/>
            <a:ext cx="3877512" cy="290517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5F05F720-EB1B-EE6E-3FFC-8748DEC716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8332" y="3631096"/>
            <a:ext cx="3684502" cy="2760560"/>
          </a:xfrm>
          <a:prstGeom prst="rect">
            <a:avLst/>
          </a:prstGeom>
        </p:spPr>
      </p:pic>
      <p:sp>
        <p:nvSpPr>
          <p:cNvPr id="32" name="Rectangle 27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29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9EF346F-6E53-AC57-1C5D-8D7F42DAB8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7935" y="1350317"/>
            <a:ext cx="5426764" cy="368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62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3" name="Rectangle 7">
            <a:extLst>
              <a:ext uri="{FF2B5EF4-FFF2-40B4-BE49-F238E27FC236}">
                <a16:creationId xmlns:a16="http://schemas.microsoft.com/office/drawing/2014/main" id="{17EF01E5-AE79-4E98-9327-C138B8EACA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4" name="Picture 2">
            <a:extLst>
              <a:ext uri="{FF2B5EF4-FFF2-40B4-BE49-F238E27FC236}">
                <a16:creationId xmlns:a16="http://schemas.microsoft.com/office/drawing/2014/main" id="{D79F3BA7-CC68-49B9-BE94-0F48FAC08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>
            <a:extLst>
              <a:ext uri="{FF2B5EF4-FFF2-40B4-BE49-F238E27FC236}">
                <a16:creationId xmlns:a16="http://schemas.microsoft.com/office/drawing/2014/main" id="{3455836A-A023-4D3C-9A1D-B276576C73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1E580B8E-AE31-3085-54D7-1C3D23767E2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9789" r="23673" b="1"/>
          <a:stretch>
            <a:fillRect/>
          </a:stretch>
        </p:blipFill>
        <p:spPr>
          <a:xfrm>
            <a:off x="965201" y="965200"/>
            <a:ext cx="3022905" cy="4866640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8354152D-2C5A-7E18-2054-226FCEF59DD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-2" b="6187"/>
          <a:stretch>
            <a:fillRect/>
          </a:stretch>
        </p:blipFill>
        <p:spPr>
          <a:xfrm>
            <a:off x="4309839" y="965200"/>
            <a:ext cx="6916959" cy="4866640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029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" name="Rectangle 7">
            <a:extLst>
              <a:ext uri="{FF2B5EF4-FFF2-40B4-BE49-F238E27FC236}">
                <a16:creationId xmlns:a16="http://schemas.microsoft.com/office/drawing/2014/main" id="{6D0460B6-9076-4C49-9BB6-E8D95BFF9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3" name="Group 9">
            <a:extLst>
              <a:ext uri="{FF2B5EF4-FFF2-40B4-BE49-F238E27FC236}">
                <a16:creationId xmlns:a16="http://schemas.microsoft.com/office/drawing/2014/main" id="{A18919FE-8209-4EDB-9032-324A6966AB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2281238" cy="5289551"/>
            <a:chOff x="0" y="-1"/>
            <a:chExt cx="2281238" cy="528955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C5FB100-264B-45AB-9117-EAD922CE1A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2"/>
              <a:ext cx="23813" cy="2181225"/>
            </a:xfrm>
            <a:prstGeom prst="rect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104" name="Freeform 6">
              <a:extLst>
                <a:ext uri="{FF2B5EF4-FFF2-40B4-BE49-F238E27FC236}">
                  <a16:creationId xmlns:a16="http://schemas.microsoft.com/office/drawing/2014/main" id="{B33757F5-6841-4A2D-8C2D-CB56E4EB5A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2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solidFill>
              <a:schemeClr val="tx2">
                <a:alpha val="7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FC6141F1-9F53-422A-950F-EE54F397F4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7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chemeClr val="tx2">
                <a:alpha val="7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105" name="Rectangle 13">
              <a:extLst>
                <a:ext uri="{FF2B5EF4-FFF2-40B4-BE49-F238E27FC236}">
                  <a16:creationId xmlns:a16="http://schemas.microsoft.com/office/drawing/2014/main" id="{2DFCCA9A-1E0C-4C87-88B8-BDA9B4A4B6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4"/>
              <a:ext cx="28575" cy="4481513"/>
            </a:xfrm>
            <a:prstGeom prst="rect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4E0ADA5D-6616-4E6E-BF17-75DD91E08E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2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chemeClr val="tx2">
                <a:alpha val="7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106" name="Freeform 10">
              <a:extLst>
                <a:ext uri="{FF2B5EF4-FFF2-40B4-BE49-F238E27FC236}">
                  <a16:creationId xmlns:a16="http://schemas.microsoft.com/office/drawing/2014/main" id="{BD6F69DE-C61F-4E88-944B-CB90028FC2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4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solidFill>
              <a:schemeClr val="tx2">
                <a:alpha val="7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107" name="Freeform 11">
              <a:extLst>
                <a:ext uri="{FF2B5EF4-FFF2-40B4-BE49-F238E27FC236}">
                  <a16:creationId xmlns:a16="http://schemas.microsoft.com/office/drawing/2014/main" id="{758E0A94-C53F-49B4-AEF2-32EE837830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7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solidFill>
              <a:schemeClr val="tx2">
                <a:alpha val="7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108" name="Freeform 12">
              <a:extLst>
                <a:ext uri="{FF2B5EF4-FFF2-40B4-BE49-F238E27FC236}">
                  <a16:creationId xmlns:a16="http://schemas.microsoft.com/office/drawing/2014/main" id="{F4FE0679-8840-40BE-A9B2-4C3A6DB33C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2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solidFill>
              <a:schemeClr val="tx2">
                <a:alpha val="7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109" name="Freeform 13">
              <a:extLst>
                <a:ext uri="{FF2B5EF4-FFF2-40B4-BE49-F238E27FC236}">
                  <a16:creationId xmlns:a16="http://schemas.microsoft.com/office/drawing/2014/main" id="{222BE2B3-0C57-42CD-A9CD-C2B3967E8E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4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solidFill>
              <a:schemeClr val="tx2">
                <a:alpha val="7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110" name="Freeform 14">
              <a:extLst>
                <a:ext uri="{FF2B5EF4-FFF2-40B4-BE49-F238E27FC236}">
                  <a16:creationId xmlns:a16="http://schemas.microsoft.com/office/drawing/2014/main" id="{AAE24491-8603-4066-B2CF-09D500ADF7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-1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solidFill>
              <a:schemeClr val="tx2">
                <a:alpha val="7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111" name="Freeform 15">
              <a:extLst>
                <a:ext uri="{FF2B5EF4-FFF2-40B4-BE49-F238E27FC236}">
                  <a16:creationId xmlns:a16="http://schemas.microsoft.com/office/drawing/2014/main" id="{F9EDB742-7FB5-417C-84DF-A1BF789BB5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2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chemeClr val="tx2">
                <a:alpha val="7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112" name="Freeform 16">
              <a:extLst>
                <a:ext uri="{FF2B5EF4-FFF2-40B4-BE49-F238E27FC236}">
                  <a16:creationId xmlns:a16="http://schemas.microsoft.com/office/drawing/2014/main" id="{979B62F0-D586-4440-B6EA-A53F8834AD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7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chemeClr val="tx2">
                <a:alpha val="7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113" name="Freeform 17">
              <a:extLst>
                <a:ext uri="{FF2B5EF4-FFF2-40B4-BE49-F238E27FC236}">
                  <a16:creationId xmlns:a16="http://schemas.microsoft.com/office/drawing/2014/main" id="{5ED8CFEF-17C9-4E71-BFE9-0178AC4BE3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2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solidFill>
              <a:schemeClr val="tx2">
                <a:alpha val="7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114" name="Freeform 18">
              <a:extLst>
                <a:ext uri="{FF2B5EF4-FFF2-40B4-BE49-F238E27FC236}">
                  <a16:creationId xmlns:a16="http://schemas.microsoft.com/office/drawing/2014/main" id="{CBAC0276-6BCD-4F32-BFA9-DF6B7D4974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49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solidFill>
              <a:schemeClr val="tx2">
                <a:alpha val="7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66CA7D93-1C6A-4754-AB26-CA64118E04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2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solidFill>
              <a:schemeClr val="tx2">
                <a:alpha val="7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115" name="Freeform 20">
              <a:extLst>
                <a:ext uri="{FF2B5EF4-FFF2-40B4-BE49-F238E27FC236}">
                  <a16:creationId xmlns:a16="http://schemas.microsoft.com/office/drawing/2014/main" id="{6CF236AF-AFD0-42F5-8A64-722F3A980B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7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solidFill>
              <a:schemeClr val="tx2">
                <a:alpha val="7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EEC5A543-05FE-40E1-8331-A1315BD8C3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2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chemeClr val="tx2">
                <a:alpha val="7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116" name="Freeform 24">
              <a:extLst>
                <a:ext uri="{FF2B5EF4-FFF2-40B4-BE49-F238E27FC236}">
                  <a16:creationId xmlns:a16="http://schemas.microsoft.com/office/drawing/2014/main" id="{AB84A170-E65D-4A32-ADFD-959DABC337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7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solidFill>
              <a:schemeClr val="tx2">
                <a:alpha val="7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9" name="Freeform 25">
              <a:extLst>
                <a:ext uri="{FF2B5EF4-FFF2-40B4-BE49-F238E27FC236}">
                  <a16:creationId xmlns:a16="http://schemas.microsoft.com/office/drawing/2014/main" id="{B73B088D-6B8E-4020-AE59-909055BA6E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2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solidFill>
              <a:schemeClr val="tx2">
                <a:alpha val="7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117" name="Freeform 26">
              <a:extLst>
                <a:ext uri="{FF2B5EF4-FFF2-40B4-BE49-F238E27FC236}">
                  <a16:creationId xmlns:a16="http://schemas.microsoft.com/office/drawing/2014/main" id="{E1F2737B-00FF-407D-BCEB-0AE92F64E5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4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chemeClr val="tx2">
                <a:alpha val="7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31" name="Freeform 27">
              <a:extLst>
                <a:ext uri="{FF2B5EF4-FFF2-40B4-BE49-F238E27FC236}">
                  <a16:creationId xmlns:a16="http://schemas.microsoft.com/office/drawing/2014/main" id="{3C08D638-075E-4A25-9DD9-526AC34500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49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solidFill>
              <a:schemeClr val="tx2">
                <a:alpha val="7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118" name="Freeform 28">
              <a:extLst>
                <a:ext uri="{FF2B5EF4-FFF2-40B4-BE49-F238E27FC236}">
                  <a16:creationId xmlns:a16="http://schemas.microsoft.com/office/drawing/2014/main" id="{E31F0173-8812-493B-99D9-7E379C9AF3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7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chemeClr val="tx2">
                <a:alpha val="7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33" name="Freeform 29">
              <a:extLst>
                <a:ext uri="{FF2B5EF4-FFF2-40B4-BE49-F238E27FC236}">
                  <a16:creationId xmlns:a16="http://schemas.microsoft.com/office/drawing/2014/main" id="{90D0759E-EAF5-4E45-8E56-F615F5D95B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2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solidFill>
              <a:schemeClr val="tx2">
                <a:alpha val="7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119" name="Freeform 36">
              <a:extLst>
                <a:ext uri="{FF2B5EF4-FFF2-40B4-BE49-F238E27FC236}">
                  <a16:creationId xmlns:a16="http://schemas.microsoft.com/office/drawing/2014/main" id="{0EF7441D-FFC7-4387-931A-32F902894B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2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solidFill>
              <a:schemeClr val="tx2">
                <a:alpha val="7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35" name="Freeform 37">
              <a:extLst>
                <a:ext uri="{FF2B5EF4-FFF2-40B4-BE49-F238E27FC236}">
                  <a16:creationId xmlns:a16="http://schemas.microsoft.com/office/drawing/2014/main" id="{87A432F5-D6BF-47F4-8BF6-ADF158D20F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7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solidFill>
              <a:schemeClr val="tx2">
                <a:alpha val="7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120" name="Freeform 38">
              <a:extLst>
                <a:ext uri="{FF2B5EF4-FFF2-40B4-BE49-F238E27FC236}">
                  <a16:creationId xmlns:a16="http://schemas.microsoft.com/office/drawing/2014/main" id="{2EA0EA9D-CE16-41D2-8829-D7DA48BE57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2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solidFill>
              <a:schemeClr val="tx2">
                <a:alpha val="7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37" name="Freeform 39">
              <a:extLst>
                <a:ext uri="{FF2B5EF4-FFF2-40B4-BE49-F238E27FC236}">
                  <a16:creationId xmlns:a16="http://schemas.microsoft.com/office/drawing/2014/main" id="{DF81ADF5-C884-4AE6-9FF3-FB3BBD8973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2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solidFill>
              <a:schemeClr val="tx2">
                <a:alpha val="7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121" name="Freeform 40">
              <a:extLst>
                <a:ext uri="{FF2B5EF4-FFF2-40B4-BE49-F238E27FC236}">
                  <a16:creationId xmlns:a16="http://schemas.microsoft.com/office/drawing/2014/main" id="{F5F83D7E-B647-4DBB-9DB4-BF9F165CCA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7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solidFill>
              <a:schemeClr val="tx2">
                <a:alpha val="7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39" name="Freeform 41">
              <a:extLst>
                <a:ext uri="{FF2B5EF4-FFF2-40B4-BE49-F238E27FC236}">
                  <a16:creationId xmlns:a16="http://schemas.microsoft.com/office/drawing/2014/main" id="{116584A3-F251-4AD0-9B47-612841CFA2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7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solidFill>
              <a:schemeClr val="tx2">
                <a:alpha val="7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122" name="Freeform 42">
              <a:extLst>
                <a:ext uri="{FF2B5EF4-FFF2-40B4-BE49-F238E27FC236}">
                  <a16:creationId xmlns:a16="http://schemas.microsoft.com/office/drawing/2014/main" id="{76B8443D-9DFB-454E-94C6-5C6EA445D3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4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solidFill>
              <a:schemeClr val="tx2">
                <a:alpha val="7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41" name="Freeform 43">
              <a:extLst>
                <a:ext uri="{FF2B5EF4-FFF2-40B4-BE49-F238E27FC236}">
                  <a16:creationId xmlns:a16="http://schemas.microsoft.com/office/drawing/2014/main" id="{B85D0ABE-8894-4A4D-9405-8EDC336F7C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7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solidFill>
              <a:schemeClr val="tx2">
                <a:alpha val="7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123" name="Freeform 44">
              <a:extLst>
                <a:ext uri="{FF2B5EF4-FFF2-40B4-BE49-F238E27FC236}">
                  <a16:creationId xmlns:a16="http://schemas.microsoft.com/office/drawing/2014/main" id="{F8FDC00D-04A0-4778-93A8-15ACDB966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4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solidFill>
              <a:schemeClr val="tx2">
                <a:alpha val="7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43" name="Freeform 57">
              <a:extLst>
                <a:ext uri="{FF2B5EF4-FFF2-40B4-BE49-F238E27FC236}">
                  <a16:creationId xmlns:a16="http://schemas.microsoft.com/office/drawing/2014/main" id="{DC88B705-1D52-444A-A216-AECCB6455A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4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solidFill>
              <a:schemeClr val="tx2">
                <a:alpha val="7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124" name="Freeform 58">
              <a:extLst>
                <a:ext uri="{FF2B5EF4-FFF2-40B4-BE49-F238E27FC236}">
                  <a16:creationId xmlns:a16="http://schemas.microsoft.com/office/drawing/2014/main" id="{56810B47-50F8-43D0-B06F-DE64BBCFC0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2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solidFill>
              <a:schemeClr val="tx2">
                <a:alpha val="7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</p:grpSp>
      <p:pic>
        <p:nvPicPr>
          <p:cNvPr id="125" name="Picture 2">
            <a:extLst>
              <a:ext uri="{FF2B5EF4-FFF2-40B4-BE49-F238E27FC236}">
                <a16:creationId xmlns:a16="http://schemas.microsoft.com/office/drawing/2014/main" id="{ECB4FAF7-DF49-4DC4-B0B0-3808041BE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" name="Round Diagonal Corner Rectangle 6">
            <a:extLst>
              <a:ext uri="{FF2B5EF4-FFF2-40B4-BE49-F238E27FC236}">
                <a16:creationId xmlns:a16="http://schemas.microsoft.com/office/drawing/2014/main" id="{DB0DE896-2E14-4539-B830-DEC06F647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11680" y="808057"/>
            <a:ext cx="9370695" cy="5234394"/>
          </a:xfrm>
          <a:prstGeom prst="round2DiagRect">
            <a:avLst>
              <a:gd name="adj1" fmla="val 6185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BE56B105-F275-743E-5C58-AC45F437C8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7464" y="1340116"/>
            <a:ext cx="4281349" cy="3211011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519FB02F-AABD-7B71-5773-1D4C8594D3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7893" y="1225935"/>
            <a:ext cx="4281349" cy="3211011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882649CD-1CD7-6FD1-E44B-45125DAFB1B2}"/>
              </a:ext>
            </a:extLst>
          </p:cNvPr>
          <p:cNvSpPr txBox="1"/>
          <p:nvPr/>
        </p:nvSpPr>
        <p:spPr>
          <a:xfrm>
            <a:off x="4092316" y="4717953"/>
            <a:ext cx="55313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400" dirty="0">
                <a:solidFill>
                  <a:srgbClr val="0070C0"/>
                </a:solidFill>
              </a:rPr>
              <a:t>Het was heel lekker</a:t>
            </a:r>
          </a:p>
        </p:txBody>
      </p:sp>
    </p:spTree>
    <p:extLst>
      <p:ext uri="{BB962C8B-B14F-4D97-AF65-F5344CB8AC3E}">
        <p14:creationId xmlns:p14="http://schemas.microsoft.com/office/powerpoint/2010/main" val="1459960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 Diagonal Corner Rectangle 6">
            <a:extLst>
              <a:ext uri="{FF2B5EF4-FFF2-40B4-BE49-F238E27FC236}">
                <a16:creationId xmlns:a16="http://schemas.microsoft.com/office/drawing/2014/main" id="{179D851C-8A22-40C2-95AB-87556CF73F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0544" y="808057"/>
            <a:ext cx="10227733" cy="5234394"/>
          </a:xfrm>
          <a:prstGeom prst="round2DiagRect">
            <a:avLst>
              <a:gd name="adj1" fmla="val 6185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87167C05-6114-45E2-AE3D-B77D38988F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EF8A4A6A-89B9-AB4B-E153-3746C70EA39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847" r="10952" b="2"/>
          <a:stretch>
            <a:fillRect/>
          </a:stretch>
        </p:blipFill>
        <p:spPr>
          <a:xfrm>
            <a:off x="1302279" y="1136617"/>
            <a:ext cx="4711698" cy="4577274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92A6FB2-C222-4C89-B4E3-7F96367DC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9349" y="1416818"/>
            <a:ext cx="0" cy="4019340"/>
          </a:xfrm>
          <a:prstGeom prst="line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2" name="Afbeelding 1">
            <a:extLst>
              <a:ext uri="{FF2B5EF4-FFF2-40B4-BE49-F238E27FC236}">
                <a16:creationId xmlns:a16="http://schemas.microsoft.com/office/drawing/2014/main" id="{11AC0001-B1E3-744E-C1E9-12C08A74EC9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550" r="17250" b="2"/>
          <a:stretch>
            <a:fillRect/>
          </a:stretch>
        </p:blipFill>
        <p:spPr>
          <a:xfrm>
            <a:off x="6174862" y="1136606"/>
            <a:ext cx="4711660" cy="457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02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schoeisel, persoon, buitenshuis, kleding&#10;&#10;Door AI gegenereerde inhoud is mogelijk onjuist.">
            <a:extLst>
              <a:ext uri="{FF2B5EF4-FFF2-40B4-BE49-F238E27FC236}">
                <a16:creationId xmlns:a16="http://schemas.microsoft.com/office/drawing/2014/main" id="{7D2333F9-29BD-A5BA-FE21-AC357A0CCA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305" r="7695"/>
          <a:stretch>
            <a:fillRect/>
          </a:stretch>
        </p:blipFill>
        <p:spPr>
          <a:xfrm>
            <a:off x="1340341" y="24264"/>
            <a:ext cx="3265856" cy="3265856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2" name="Afbeelding 1" descr="Afbeelding met schoeisel, kleding, buitenshuis, persoon&#10;&#10;Door AI gegenereerde inhoud is mogelijk onjuist.">
            <a:extLst>
              <a:ext uri="{FF2B5EF4-FFF2-40B4-BE49-F238E27FC236}">
                <a16:creationId xmlns:a16="http://schemas.microsoft.com/office/drawing/2014/main" id="{57C3A14D-A034-B1FE-9987-63CDE6CCADE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096" r="9904"/>
          <a:stretch>
            <a:fillRect/>
          </a:stretch>
        </p:blipFill>
        <p:spPr>
          <a:xfrm>
            <a:off x="3585647" y="2521607"/>
            <a:ext cx="3624622" cy="3624622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3" name="Afbeelding 2" descr="Afbeelding met wiel, buitenshuis, Trainingsapparatuur, grond&#10;&#10;Door AI gegenereerde inhoud is mogelijk onjuist.">
            <a:extLst>
              <a:ext uri="{FF2B5EF4-FFF2-40B4-BE49-F238E27FC236}">
                <a16:creationId xmlns:a16="http://schemas.microsoft.com/office/drawing/2014/main" id="{69360E60-3431-CFCE-7C18-F470094B849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349" r="12652"/>
          <a:stretch>
            <a:fillRect/>
          </a:stretch>
        </p:blipFill>
        <p:spPr>
          <a:xfrm>
            <a:off x="5786203" y="219651"/>
            <a:ext cx="3265856" cy="3265856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4" name="Afbeelding 3" descr="Afbeelding met buitenshuis, boom, schoeisel, kleding&#10;&#10;Door AI gegenereerde inhoud is mogelijk onjuist.">
            <a:extLst>
              <a:ext uri="{FF2B5EF4-FFF2-40B4-BE49-F238E27FC236}">
                <a16:creationId xmlns:a16="http://schemas.microsoft.com/office/drawing/2014/main" id="{1251BF04-333F-23AC-2FC9-E5B1B9BDDAC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9487" r="15513"/>
          <a:stretch>
            <a:fillRect/>
          </a:stretch>
        </p:blipFill>
        <p:spPr>
          <a:xfrm>
            <a:off x="8606352" y="1921999"/>
            <a:ext cx="3265857" cy="3265857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CE8930F7-05F0-E5EC-CEA1-3698125F7264}"/>
              </a:ext>
            </a:extLst>
          </p:cNvPr>
          <p:cNvSpPr txBox="1"/>
          <p:nvPr/>
        </p:nvSpPr>
        <p:spPr>
          <a:xfrm>
            <a:off x="1340341" y="4092315"/>
            <a:ext cx="20924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>
                <a:solidFill>
                  <a:schemeClr val="tx2"/>
                </a:solidFill>
              </a:rPr>
              <a:t>Een super leuk</a:t>
            </a:r>
          </a:p>
          <a:p>
            <a:r>
              <a:rPr lang="nl-BE" sz="2400" dirty="0">
                <a:solidFill>
                  <a:schemeClr val="tx2"/>
                </a:solidFill>
              </a:rPr>
              <a:t>Free podium</a:t>
            </a:r>
          </a:p>
        </p:txBody>
      </p:sp>
    </p:spTree>
    <p:extLst>
      <p:ext uri="{BB962C8B-B14F-4D97-AF65-F5344CB8AC3E}">
        <p14:creationId xmlns:p14="http://schemas.microsoft.com/office/powerpoint/2010/main" val="217476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D3FCE46C-F521-18BF-6372-52528BD0CE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15" y="77444"/>
            <a:ext cx="4722834" cy="3542126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A6C1C473-3FE2-949C-8F21-18F2934C63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8728" y="3728058"/>
            <a:ext cx="4529638" cy="2896628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7B326E50-F1B6-35D7-E3F3-6DA98E6B6E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092" y="3541252"/>
            <a:ext cx="4235657" cy="291876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3122E96-5C75-D503-FFFF-8DB61D3B96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0568" y="361065"/>
            <a:ext cx="4240331" cy="318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2309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Diagonal Corner Rectangle 6">
            <a:extLst>
              <a:ext uri="{FF2B5EF4-FFF2-40B4-BE49-F238E27FC236}">
                <a16:creationId xmlns:a16="http://schemas.microsoft.com/office/drawing/2014/main" id="{179D851C-8A22-40C2-95AB-87556CF73F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0544" y="808057"/>
            <a:ext cx="10227733" cy="5234394"/>
          </a:xfrm>
          <a:prstGeom prst="round2DiagRect">
            <a:avLst>
              <a:gd name="adj1" fmla="val 6185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87167C05-6114-45E2-AE3D-B77D38988F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2A208389-1A04-6D4E-8D6A-CE5A631BAB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2279" y="1660169"/>
            <a:ext cx="4711698" cy="353017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92A6FB2-C222-4C89-B4E3-7F96367DC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9349" y="1416818"/>
            <a:ext cx="0" cy="4019340"/>
          </a:xfrm>
          <a:prstGeom prst="line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3" name="Afbeelding 2">
            <a:extLst>
              <a:ext uri="{FF2B5EF4-FFF2-40B4-BE49-F238E27FC236}">
                <a16:creationId xmlns:a16="http://schemas.microsoft.com/office/drawing/2014/main" id="{AA3872C9-AE38-7C35-AD83-6557C015F0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4843" y="1660169"/>
            <a:ext cx="4711698" cy="353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8565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50AF28097EFCB44B72D5DB34BE779FC" ma:contentTypeVersion="4" ma:contentTypeDescription="Een nieuw document maken." ma:contentTypeScope="" ma:versionID="df0cccb16bf9139529137f8ba08fca41">
  <xsd:schema xmlns:xsd="http://www.w3.org/2001/XMLSchema" xmlns:xs="http://www.w3.org/2001/XMLSchema" xmlns:p="http://schemas.microsoft.com/office/2006/metadata/properties" xmlns:ns3="ab9a0045-f4e2-4631-9078-e51cb7bd1a41" targetNamespace="http://schemas.microsoft.com/office/2006/metadata/properties" ma:root="true" ma:fieldsID="2a797c241e3e1379452f79b28c4b83d3" ns3:_="">
    <xsd:import namespace="ab9a0045-f4e2-4631-9078-e51cb7bd1a41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MediaServiceMetadata" minOccurs="0"/>
                <xsd:element ref="ns3:MediaServiceFastMetadata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9a0045-f4e2-4631-9078-e51cb7bd1a41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C97DE41-E190-4935-98AF-B32C1B7F8408}">
  <ds:schemaRefs>
    <ds:schemaRef ds:uri="http://purl.org/dc/dcmitype/"/>
    <ds:schemaRef ds:uri="ab9a0045-f4e2-4631-9078-e51cb7bd1a41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purl.org/dc/terms/"/>
    <ds:schemaRef ds:uri="http://www.w3.org/XML/1998/namespace"/>
    <ds:schemaRef ds:uri="http://schemas.microsoft.com/office/infopath/2007/PartnerControl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9AC5F8F6-2FA1-4814-8344-EB8F882AEE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b9a0045-f4e2-4631-9078-e51cb7bd1a4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F4267C3-DE0B-4961-B062-863E0FAA954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0</TotalTime>
  <Words>19</Words>
  <Application>Microsoft Office PowerPoint</Application>
  <PresentationFormat>Breedbeeld</PresentationFormat>
  <Paragraphs>7</Paragraphs>
  <Slides>18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18</vt:i4>
      </vt:variant>
    </vt:vector>
  </HeadingPairs>
  <TitlesOfParts>
    <vt:vector size="22" baseType="lpstr">
      <vt:lpstr>Aptos</vt:lpstr>
      <vt:lpstr>Arial</vt:lpstr>
      <vt:lpstr>Tw Cen MT</vt:lpstr>
      <vt:lpstr>Circuit</vt:lpstr>
      <vt:lpstr>Leukste bosklassen ooit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Finn Corthout</dc:creator>
  <cp:lastModifiedBy>Katrien Verbruggen</cp:lastModifiedBy>
  <cp:revision>3</cp:revision>
  <dcterms:created xsi:type="dcterms:W3CDTF">2025-09-26T12:50:48Z</dcterms:created>
  <dcterms:modified xsi:type="dcterms:W3CDTF">2025-09-30T15:10:39Z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0x010100750AF28097EFCB44B72D5DB34BE779FC</vt:lpwstr>
  </property>
</Properties>
</file>