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61" r:id="rId6"/>
    <p:sldId id="262" r:id="rId7"/>
    <p:sldId id="257" r:id="rId8"/>
    <p:sldId id="258" r:id="rId9"/>
    <p:sldId id="259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285CB-BCA5-444D-BF91-250157020C0A}" v="39" dt="2025-09-30T13:06:55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F9EBB-8428-4941-9D85-1BFFAA840AF9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C7937-723F-476A-8771-6174F5C8BA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80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7937-723F-476A-8771-6174F5C8BA4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375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53790-3812-B87E-348B-7EFBEEEFB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          Bosklassen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8FFCF6-11ED-249E-3668-1CAC53ED7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164" y="4036935"/>
            <a:ext cx="9211456" cy="490095"/>
          </a:xfrm>
        </p:spPr>
        <p:txBody>
          <a:bodyPr/>
          <a:lstStyle/>
          <a:p>
            <a:r>
              <a:rPr lang="nl-BE" dirty="0"/>
              <a:t>Kinderen klas 4 gaan op bosklassen</a:t>
            </a:r>
          </a:p>
        </p:txBody>
      </p:sp>
    </p:spTree>
    <p:extLst>
      <p:ext uri="{BB962C8B-B14F-4D97-AF65-F5344CB8AC3E}">
        <p14:creationId xmlns:p14="http://schemas.microsoft.com/office/powerpoint/2010/main" val="270578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4BFD65-1682-4E88-891C-F92715A2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9E4A3-BB3B-498A-8A24-AFC0D0E6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866A9E-D1E4-7553-2D20-FB718E13F4DF}"/>
              </a:ext>
            </a:extLst>
          </p:cNvPr>
          <p:cNvSpPr txBox="1"/>
          <p:nvPr/>
        </p:nvSpPr>
        <p:spPr>
          <a:xfrm>
            <a:off x="671267" y="2137662"/>
            <a:ext cx="4753466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600" dirty="0"/>
              <a:t>Eten was heel lekker  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CA0639-5171-4920-A6E2-7D772E14B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AAE7A6-08A9-19F6-8F6C-FE521D57F0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49" r="17880"/>
          <a:stretch>
            <a:fillRect/>
          </a:stretch>
        </p:blipFill>
        <p:spPr>
          <a:xfrm>
            <a:off x="6406599" y="1316772"/>
            <a:ext cx="2466774" cy="2683536"/>
          </a:xfrm>
          <a:custGeom>
            <a:avLst/>
            <a:gdLst/>
            <a:ahLst/>
            <a:cxnLst/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890BD437-03A3-43BF-8B06-7D8DFB46A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4066" y="1375866"/>
            <a:ext cx="2047851" cy="1551917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067637D-FD10-4AAE-9294-B38B6372F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419239" y="4199460"/>
            <a:ext cx="2466774" cy="1695035"/>
          </a:xfrm>
          <a:custGeom>
            <a:avLst/>
            <a:gdLst>
              <a:gd name="connsiteX0" fmla="*/ 0 w 2482004"/>
              <a:gd name="connsiteY0" fmla="*/ 0 h 1585026"/>
              <a:gd name="connsiteX1" fmla="*/ 116690 w 2482004"/>
              <a:gd name="connsiteY1" fmla="*/ 0 h 1585026"/>
              <a:gd name="connsiteX2" fmla="*/ 1583843 w 2482004"/>
              <a:gd name="connsiteY2" fmla="*/ 0 h 1585026"/>
              <a:gd name="connsiteX3" fmla="*/ 2365314 w 2482004"/>
              <a:gd name="connsiteY3" fmla="*/ 0 h 1585026"/>
              <a:gd name="connsiteX4" fmla="*/ 2482004 w 2482004"/>
              <a:gd name="connsiteY4" fmla="*/ 116690 h 1585026"/>
              <a:gd name="connsiteX5" fmla="*/ 2482004 w 2482004"/>
              <a:gd name="connsiteY5" fmla="*/ 1585026 h 1585026"/>
              <a:gd name="connsiteX6" fmla="*/ 1583843 w 2482004"/>
              <a:gd name="connsiteY6" fmla="*/ 1585026 h 1585026"/>
              <a:gd name="connsiteX7" fmla="*/ 0 w 2482004"/>
              <a:gd name="connsiteY7" fmla="*/ 1585026 h 1585026"/>
              <a:gd name="connsiteX8" fmla="*/ 0 w 2482004"/>
              <a:gd name="connsiteY8" fmla="*/ 116690 h 15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004" h="1585026">
                <a:moveTo>
                  <a:pt x="0" y="0"/>
                </a:moveTo>
                <a:lnTo>
                  <a:pt x="116690" y="0"/>
                </a:lnTo>
                <a:lnTo>
                  <a:pt x="1583843" y="0"/>
                </a:lnTo>
                <a:lnTo>
                  <a:pt x="2365314" y="0"/>
                </a:lnTo>
                <a:cubicBezTo>
                  <a:pt x="2429760" y="0"/>
                  <a:pt x="2482004" y="52244"/>
                  <a:pt x="2482004" y="116690"/>
                </a:cubicBezTo>
                <a:lnTo>
                  <a:pt x="2482004" y="1585026"/>
                </a:lnTo>
                <a:lnTo>
                  <a:pt x="1583843" y="1585026"/>
                </a:lnTo>
                <a:lnTo>
                  <a:pt x="0" y="1585026"/>
                </a:lnTo>
                <a:lnTo>
                  <a:pt x="0" y="11669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45090D-2ED5-4019-3BBB-E0B4AE21F2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388" r="23302" b="-3"/>
          <a:stretch>
            <a:fillRect/>
          </a:stretch>
        </p:blipFill>
        <p:spPr>
          <a:xfrm>
            <a:off x="9028587" y="3061713"/>
            <a:ext cx="2053329" cy="2832779"/>
          </a:xfrm>
          <a:custGeom>
            <a:avLst/>
            <a:gdLst/>
            <a:ahLst/>
            <a:cxnLst/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686345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5DC45FC-35CB-8BAD-4E91-AEACEECB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04" y="1289157"/>
            <a:ext cx="4626964" cy="48268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B9AD37B-AD64-46C0-1926-AF8476F4F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593" y="1274165"/>
            <a:ext cx="5004217" cy="48268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641FF5C-E37E-4B3E-FA8F-BBBA07CD687F}"/>
              </a:ext>
            </a:extLst>
          </p:cNvPr>
          <p:cNvSpPr txBox="1"/>
          <p:nvPr/>
        </p:nvSpPr>
        <p:spPr>
          <a:xfrm>
            <a:off x="1763843" y="572337"/>
            <a:ext cx="902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                  We hebben elkaar geschminkt  </a:t>
            </a:r>
          </a:p>
        </p:txBody>
      </p:sp>
    </p:spTree>
    <p:extLst>
      <p:ext uri="{BB962C8B-B14F-4D97-AF65-F5344CB8AC3E}">
        <p14:creationId xmlns:p14="http://schemas.microsoft.com/office/powerpoint/2010/main" val="290952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4E5E41-4726-B28C-6200-319ED06A5476}"/>
              </a:ext>
            </a:extLst>
          </p:cNvPr>
          <p:cNvSpPr txBox="1"/>
          <p:nvPr/>
        </p:nvSpPr>
        <p:spPr>
          <a:xfrm>
            <a:off x="797356" y="3114081"/>
            <a:ext cx="3977639" cy="385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          </a:t>
            </a:r>
            <a:r>
              <a:rPr lang="en-US" sz="4000" dirty="0"/>
              <a:t>SPEURTOCHT overwinning!!!!</a:t>
            </a:r>
            <a:endParaRPr lang="en-US" sz="16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87AF0FE-C3F8-05D4-0158-36CE447B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10" r="10541" b="1"/>
          <a:stretch>
            <a:fillRect/>
          </a:stretch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58EA68B-D2C0-6818-7645-3859995E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00"/>
          <a:stretch>
            <a:fillRect/>
          </a:stretch>
        </p:blipFill>
        <p:spPr>
          <a:xfrm>
            <a:off x="212359" y="682053"/>
            <a:ext cx="8556887" cy="588363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4943168-63AD-312F-78AD-D861ED7E13A7}"/>
              </a:ext>
            </a:extLst>
          </p:cNvPr>
          <p:cNvSpPr txBox="1"/>
          <p:nvPr/>
        </p:nvSpPr>
        <p:spPr>
          <a:xfrm>
            <a:off x="9263922" y="1363356"/>
            <a:ext cx="218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Diepe putten gegraven in het kamp</a:t>
            </a:r>
            <a:r>
              <a:rPr lang="nl-BE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5034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F135BC4-AB22-15FB-373F-4E7CDA90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3" y="1977374"/>
            <a:ext cx="5674635" cy="437845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C8D3422-EDDC-70F2-7F06-8121D6FEFD54}"/>
              </a:ext>
            </a:extLst>
          </p:cNvPr>
          <p:cNvSpPr txBox="1"/>
          <p:nvPr/>
        </p:nvSpPr>
        <p:spPr>
          <a:xfrm>
            <a:off x="6655632" y="2713220"/>
            <a:ext cx="2998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We hebben in bomen geklommen</a:t>
            </a:r>
          </a:p>
        </p:txBody>
      </p:sp>
    </p:spTree>
    <p:extLst>
      <p:ext uri="{BB962C8B-B14F-4D97-AF65-F5344CB8AC3E}">
        <p14:creationId xmlns:p14="http://schemas.microsoft.com/office/powerpoint/2010/main" val="3836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4BCC8B00-7646-4C46-8DD7-701BCBEA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937AA1-FD91-8A77-6CCD-6C1480BE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67" b="21725"/>
          <a:stretch>
            <a:fillRect/>
          </a:stretch>
        </p:blipFill>
        <p:spPr>
          <a:xfrm>
            <a:off x="924393" y="857630"/>
            <a:ext cx="10343213" cy="5142740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76B935F-019E-E24A-0309-33FE54882C00}"/>
              </a:ext>
            </a:extLst>
          </p:cNvPr>
          <p:cNvSpPr txBox="1"/>
          <p:nvPr/>
        </p:nvSpPr>
        <p:spPr>
          <a:xfrm>
            <a:off x="5611317" y="1049312"/>
            <a:ext cx="5606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2">
                    <a:lumMod val="50000"/>
                  </a:schemeClr>
                </a:solidFill>
              </a:rPr>
              <a:t>We hebben onze beden opgezet </a:t>
            </a:r>
          </a:p>
        </p:txBody>
      </p:sp>
    </p:spTree>
    <p:extLst>
      <p:ext uri="{BB962C8B-B14F-4D97-AF65-F5344CB8AC3E}">
        <p14:creationId xmlns:p14="http://schemas.microsoft.com/office/powerpoint/2010/main" val="204710290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DBB77F-D3B1-77BB-5306-DE77325700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5" r="-1" b="-1"/>
          <a:stretch>
            <a:fillRect/>
          </a:stretch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F637372-D493-3E94-A8E6-116AC7E7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" b="-1"/>
          <a:stretch>
            <a:fillRect/>
          </a:stretch>
        </p:blipFill>
        <p:spPr>
          <a:xfrm>
            <a:off x="24984" y="74364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A123D70-0099-3F3A-1050-22E17BA198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25852"/>
          <a:stretch>
            <a:fillRect/>
          </a:stretch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815AF0-88EA-41FC-9C18-D005D1D9725E}"/>
              </a:ext>
            </a:extLst>
          </p:cNvPr>
          <p:cNvSpPr txBox="1"/>
          <p:nvPr/>
        </p:nvSpPr>
        <p:spPr>
          <a:xfrm>
            <a:off x="501908" y="307986"/>
            <a:ext cx="3342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Hele leuke dansjes </a:t>
            </a:r>
          </a:p>
        </p:txBody>
      </p:sp>
    </p:spTree>
    <p:extLst>
      <p:ext uri="{BB962C8B-B14F-4D97-AF65-F5344CB8AC3E}">
        <p14:creationId xmlns:p14="http://schemas.microsoft.com/office/powerpoint/2010/main" val="325357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76F4B9-1E76-49E4-8A47-FBDCE00D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9E4572-115B-C8F2-E373-7E2203AD7CC3}"/>
              </a:ext>
            </a:extLst>
          </p:cNvPr>
          <p:cNvSpPr txBox="1"/>
          <p:nvPr/>
        </p:nvSpPr>
        <p:spPr>
          <a:xfrm>
            <a:off x="8419340" y="673240"/>
            <a:ext cx="3148461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We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hebben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naar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dieren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gezocht</a:t>
            </a:r>
            <a:endParaRPr lang="en-US" sz="48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8A0554-081B-4FCD-B8AC-1F826E38F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6FFEE2-58A0-44A3-9892-24602A68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A411D-D82A-4BF1-878C-4C25F8C7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097" y="488844"/>
            <a:ext cx="3731895" cy="352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7F5429B-65BC-1D43-B9C5-E56FC9C4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4" y="975843"/>
            <a:ext cx="3404405" cy="2550700"/>
          </a:xfrm>
          <a:prstGeom prst="rect">
            <a:avLst/>
          </a:prstGeom>
        </p:spPr>
      </p:pic>
      <p:sp>
        <p:nvSpPr>
          <p:cNvPr id="24" name="Round Single Corner Rectangle 15">
            <a:extLst>
              <a:ext uri="{FF2B5EF4-FFF2-40B4-BE49-F238E27FC236}">
                <a16:creationId xmlns:a16="http://schemas.microsoft.com/office/drawing/2014/main" id="{C9BB7D94-2C4A-4F0F-8933-E3276A899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8650" y="604977"/>
            <a:ext cx="1998359" cy="2223847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ingle Corner Rectangle 14">
            <a:extLst>
              <a:ext uri="{FF2B5EF4-FFF2-40B4-BE49-F238E27FC236}">
                <a16:creationId xmlns:a16="http://schemas.microsoft.com/office/drawing/2014/main" id="{2C166329-A912-4CA1-A632-89563D66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769673" y="4118455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B54679-12EF-4E3F-B1F8-3750B8BD1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7795" y="2989690"/>
            <a:ext cx="3023953" cy="33889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3B3C8B-5F1D-A2DC-2114-1E9EEC058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970" y="3670847"/>
            <a:ext cx="2704909" cy="2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8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5B7253-7959-46FF-83BF-7944383B0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EFAAFF-2A68-4A98-A9D6-3C3B5EBDF8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26AED-244E-4583-91B8-B7178C76794B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b9a0045-f4e2-4631-9078-e51cb7bd1a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0</TotalTime>
  <Words>47</Words>
  <Application>Microsoft Office PowerPoint</Application>
  <PresentationFormat>Breedbeeld</PresentationFormat>
  <Paragraphs>11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Arial</vt:lpstr>
      <vt:lpstr>Century Gothic</vt:lpstr>
      <vt:lpstr>Condensspoor</vt:lpstr>
      <vt:lpstr>          Bosklassen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Aiden Dieltjens</dc:creator>
  <cp:lastModifiedBy>Katrien Verbruggen</cp:lastModifiedBy>
  <cp:revision>2</cp:revision>
  <dcterms:created xsi:type="dcterms:W3CDTF">2025-09-26T12:46:38Z</dcterms:created>
  <dcterms:modified xsi:type="dcterms:W3CDTF">2025-09-30T15:00:15Z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