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16"/>
  </p:notesMasterIdLst>
  <p:handoutMasterIdLst>
    <p:handoutMasterId r:id="rId17"/>
  </p:handoutMasterIdLst>
  <p:sldIdLst>
    <p:sldId id="334" r:id="rId5"/>
    <p:sldId id="316" r:id="rId6"/>
    <p:sldId id="337" r:id="rId7"/>
    <p:sldId id="343" r:id="rId8"/>
    <p:sldId id="342" r:id="rId9"/>
    <p:sldId id="336" r:id="rId10"/>
    <p:sldId id="328" r:id="rId11"/>
    <p:sldId id="345" r:id="rId12"/>
    <p:sldId id="331" r:id="rId13"/>
    <p:sldId id="347" r:id="rId14"/>
    <p:sldId id="349" r:id="rId15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C632FE-7A9A-452E-85D7-67D2B242495B}" v="9" dt="2026-04-23T12:46:15.410"/>
  </p1510:revLst>
</p1510:revInfo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6386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95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nl-NL"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nl-NL" sz="1200"/>
            </a:lvl1pPr>
          </a:lstStyle>
          <a:p>
            <a:pPr rtl="0"/>
            <a:fld id="{F94FB52B-1F9E-4A4C-8317-A10A7880295D}" type="datetime1">
              <a:rPr lang="nl-NL" smtClean="0"/>
              <a:t>23-4-2026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nl-NL"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nl-NL" sz="1200"/>
            </a:lvl1pPr>
          </a:lstStyle>
          <a:p>
            <a:pPr rtl="0"/>
            <a:fld id="{397C78D2-97D1-4B37-BDD1-08A09BD4CA9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3T09:42:50.6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3T09:45:43.395"/>
    </inkml:context>
    <inkml:brush xml:id="br0">
      <inkml:brushProperty name="width" value="0.1" units="cm"/>
      <inkml:brushProperty name="height" value="0.1" units="cm"/>
      <inkml:brushProperty name="color" value="#0B868D"/>
      <inkml:brushProperty name="inkEffects" value="ocean"/>
      <inkml:brushProperty name="anchorX" value="-35358.73828"/>
      <inkml:brushProperty name="anchorY" value="-21038.04688"/>
      <inkml:brushProperty name="scaleFactor" value="0.5"/>
    </inkml:brush>
  </inkml:definitions>
  <inkml:trace contextRef="#ctx0" brushRef="#br0">0 0 9830,'0'0'0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03T09:46:24.77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4376.83594"/>
      <inkml:brushProperty name="anchorY" value="-22334.12891"/>
      <inkml:brushProperty name="scaleFactor" value="0.5"/>
    </inkml:brush>
  </inkml:definitions>
  <inkml:trace contextRef="#ctx0" brushRef="#br0">1 1 9830,'0'0'0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nl-NL"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nl-NL" sz="1200"/>
            </a:lvl1pPr>
          </a:lstStyle>
          <a:p>
            <a:pPr rtl="0"/>
            <a:fld id="{C743809D-4EC3-4386-9230-92C6AA5DDBCB}" type="datetime1">
              <a:rPr lang="nl-NL" smtClean="0"/>
              <a:t>23-4-2026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nl-NL"/>
            </a:defPPr>
          </a:lstStyle>
          <a:p>
            <a:pPr lvl="0" rtl="0"/>
            <a:r>
              <a:rPr lang="nl-NL"/>
              <a:t>Klik om de tekststijlen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nl-NL" sz="1200"/>
            </a:lvl1pPr>
          </a:lstStyle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nl-NL" sz="1200"/>
            </a:lvl1pPr>
          </a:lstStyle>
          <a:p>
            <a:pPr rtl="0"/>
            <a:fld id="{D5939589-3E79-4C82-AA4A-FE78234FAA5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D5939589-3E79-4C82-AA4A-FE78234FAA59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1796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D5939589-3E79-4C82-AA4A-FE78234FAA59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7059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D5939589-3E79-4C82-AA4A-FE78234FAA59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3364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D5939589-3E79-4C82-AA4A-FE78234FAA59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6773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D5939589-3E79-4C82-AA4A-FE78234FAA59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487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D5939589-3E79-4C82-AA4A-FE78234FAA59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0776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D5939589-3E79-4C82-AA4A-FE78234FAA59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9010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D5939589-3E79-4C82-AA4A-FE78234FAA59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1547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D5939589-3E79-4C82-AA4A-FE78234FAA59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993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D5939589-3E79-4C82-AA4A-FE78234FAA59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1230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D5939589-3E79-4C82-AA4A-FE78234FAA59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2167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lleen titel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lIns="0" tIns="0" rIns="0" bIns="0" rtlCol="0" anchor="b"/>
          <a:lstStyle>
            <a:lvl1pPr algn="l">
              <a:lnSpc>
                <a:spcPts val="5400"/>
              </a:lnSpc>
              <a:defRPr lang="nl-NL" sz="5400" b="1" i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e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510" y="2744546"/>
            <a:ext cx="465456" cy="581432"/>
            <a:chOff x="7843462" y="2744546"/>
            <a:chExt cx="465456" cy="581432"/>
          </a:xfrm>
        </p:grpSpPr>
        <p:sp>
          <p:nvSpPr>
            <p:cNvPr id="19" name="Afbeelding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21" name="Afbeelding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23" name="Afbeelding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640080"/>
            <a:ext cx="4815836" cy="2103120"/>
          </a:xfrm>
        </p:spPr>
        <p:txBody>
          <a:bodyPr lIns="0" tIns="0" rIns="0" bIns="0" rtlCol="0" anchor="ctr" anchorCtr="0"/>
          <a:lstStyle>
            <a:lvl1pPr algn="l">
              <a:defRPr lang="nl-NL" sz="4000" b="1" cap="all" spc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>
              <a:defRPr lang="nl-NL"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7" y="640080"/>
            <a:ext cx="5122889" cy="2103120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lang="nl-NL" sz="1800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defRPr lang="nl-NL" sz="1600">
                <a:solidFill>
                  <a:schemeClr val="tx1"/>
                </a:solidFill>
              </a:defRPr>
            </a:lvl2pPr>
            <a:lvl3pPr marL="457200">
              <a:lnSpc>
                <a:spcPct val="100000"/>
              </a:lnSpc>
              <a:defRPr lang="nl-NL" sz="1400">
                <a:solidFill>
                  <a:schemeClr val="tx1"/>
                </a:solidFill>
              </a:defRPr>
            </a:lvl3pPr>
            <a:lvl4pPr marL="685800">
              <a:lnSpc>
                <a:spcPct val="100000"/>
              </a:lnSpc>
              <a:defRPr lang="nl-NL" sz="1200">
                <a:solidFill>
                  <a:schemeClr val="tx1"/>
                </a:solidFill>
              </a:defRPr>
            </a:lvl4pPr>
            <a:lvl5pPr>
              <a:defRPr lang="nl-NL" sz="14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4BC9F29C-BBE9-AFB4-AFC6-30BCA4EB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80160" y="3017520"/>
            <a:ext cx="10374152" cy="3208866"/>
          </a:xfrm>
        </p:spPr>
        <p:txBody>
          <a:bodyPr rtlCol="0"/>
          <a:lstStyle>
            <a:defPPr>
              <a:defRPr lang="nl-NL"/>
            </a:def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14" name="Tijdelijke aanduiding voor voettekst 13">
            <a:extLst>
              <a:ext uri="{FF2B5EF4-FFF2-40B4-BE49-F238E27FC236}">
                <a16:creationId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39516" y="6356350"/>
            <a:ext cx="4114800" cy="365125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890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lIns="0" tIns="0" rIns="0" bIns="0" rtlCol="0" anchor="b" anchorCtr="0"/>
          <a:lstStyle>
            <a:lvl1pPr algn="l">
              <a:defRPr lang="nl-NL" sz="4000" b="1" cap="all" spc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22" name="Tijdelijke aanduiding voor dianummer 21">
            <a:extLst>
              <a:ext uri="{FF2B5EF4-FFF2-40B4-BE49-F238E27FC236}">
                <a16:creationId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D8DA9DAA-006C-4F4B-980E-E3DF019B24E2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685800"/>
            <a:ext cx="4937760" cy="4023360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1200"/>
              </a:spcBef>
              <a:buNone/>
              <a:defRPr lang="nl-NL" sz="1800"/>
            </a:lvl1pPr>
            <a:lvl2pPr marL="457200">
              <a:spcBef>
                <a:spcPts val="1200"/>
              </a:spcBef>
              <a:defRPr lang="nl-NL" sz="1800"/>
            </a:lvl2pPr>
            <a:lvl3pPr marL="914400">
              <a:spcBef>
                <a:spcPts val="1200"/>
              </a:spcBef>
              <a:defRPr lang="nl-NL" sz="1800"/>
            </a:lvl3pPr>
            <a:lvl4pPr marL="1371600">
              <a:spcBef>
                <a:spcPts val="1200"/>
              </a:spcBef>
              <a:defRPr lang="nl-NL" sz="1800"/>
            </a:lvl4pPr>
            <a:lvl5pPr marL="1828800">
              <a:spcBef>
                <a:spcPts val="1200"/>
              </a:spcBef>
              <a:defRPr lang="nl-NL" sz="18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04755" y="685800"/>
            <a:ext cx="4937760" cy="4023360"/>
          </a:xfrm>
        </p:spPr>
        <p:txBody>
          <a:bodyPr lIns="0" tIns="0" rIns="0" bIns="0" rtlCol="0">
            <a:noAutofit/>
          </a:bodyPr>
          <a:lstStyle>
            <a:lvl1pPr>
              <a:spcBef>
                <a:spcPts val="1200"/>
              </a:spcBef>
              <a:defRPr lang="nl-NL" sz="1800"/>
            </a:lvl1pPr>
            <a:lvl2pPr>
              <a:spcBef>
                <a:spcPts val="1200"/>
              </a:spcBef>
              <a:defRPr lang="nl-NL" sz="1800"/>
            </a:lvl2pPr>
            <a:lvl3pPr>
              <a:spcBef>
                <a:spcPts val="1200"/>
              </a:spcBef>
              <a:defRPr lang="nl-NL" sz="1800"/>
            </a:lvl3pPr>
            <a:lvl4pPr>
              <a:spcBef>
                <a:spcPts val="1200"/>
              </a:spcBef>
              <a:defRPr lang="nl-NL" sz="1800"/>
            </a:lvl4pPr>
            <a:lvl5pPr>
              <a:spcBef>
                <a:spcPts val="1200"/>
              </a:spcBef>
              <a:defRPr lang="nl-NL" sz="18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4717D91C-F78C-0E4C-FB27-7112AB84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2570" y="5680647"/>
            <a:ext cx="465456" cy="581432"/>
            <a:chOff x="7843462" y="2744546"/>
            <a:chExt cx="465456" cy="581432"/>
          </a:xfrm>
        </p:grpSpPr>
        <p:sp>
          <p:nvSpPr>
            <p:cNvPr id="15" name="Afbeelding 12">
              <a:extLst>
                <a:ext uri="{FF2B5EF4-FFF2-40B4-BE49-F238E27FC236}">
                  <a16:creationId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17" name="Afbeelding 13">
              <a:extLst>
                <a:ext uri="{FF2B5EF4-FFF2-40B4-BE49-F238E27FC236}">
                  <a16:creationId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18" name="Afbeelding 15">
              <a:extLst>
                <a:ext uri="{FF2B5EF4-FFF2-40B4-BE49-F238E27FC236}">
                  <a16:creationId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</p:grpSp>
      <p:sp>
        <p:nvSpPr>
          <p:cNvPr id="21" name="Tijdelijke aanduiding voor voettekst 20">
            <a:extLst>
              <a:ext uri="{FF2B5EF4-FFF2-40B4-BE49-F238E27FC236}">
                <a16:creationId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 rtlCol="0"/>
          <a:lstStyle>
            <a:lvl1pPr algn="l">
              <a:defRPr lang="nl-NL"/>
            </a:lvl1pPr>
          </a:lstStyle>
          <a:p>
            <a:pPr rtl="0"/>
            <a:endParaRPr lang="nl-NL" dirty="0"/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C648C53D-49AB-C003-70E8-5117AF07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ep 23">
            <a:extLst>
              <a:ext uri="{FF2B5EF4-FFF2-40B4-BE49-F238E27FC236}">
                <a16:creationId xmlns:a16="http://schemas.microsoft.com/office/drawing/2014/main" id="{A96BC1DE-6696-3408-564E-2D73B126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711518" y="5393214"/>
            <a:ext cx="1097341" cy="736658"/>
            <a:chOff x="10508317" y="446637"/>
            <a:chExt cx="1097341" cy="736658"/>
          </a:xfrm>
        </p:grpSpPr>
        <p:sp>
          <p:nvSpPr>
            <p:cNvPr id="25" name="Afbeelding 15">
              <a:extLst>
                <a:ext uri="{FF2B5EF4-FFF2-40B4-BE49-F238E27FC236}">
                  <a16:creationId xmlns:a16="http://schemas.microsoft.com/office/drawing/2014/main" id="{268EB1E4-29D6-C3F5-BCBB-FB7E7EE5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26" name="Afbeelding 16">
              <a:extLst>
                <a:ext uri="{FF2B5EF4-FFF2-40B4-BE49-F238E27FC236}">
                  <a16:creationId xmlns:a16="http://schemas.microsoft.com/office/drawing/2014/main" id="{09524D46-140F-2F4F-430B-F59815A07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27" name="Afbeelding 14">
              <a:extLst>
                <a:ext uri="{FF2B5EF4-FFF2-40B4-BE49-F238E27FC236}">
                  <a16:creationId xmlns:a16="http://schemas.microsoft.com/office/drawing/2014/main" id="{AC75143B-C717-8D04-743C-B40FB5EF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37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40080"/>
            <a:ext cx="10087699" cy="1280160"/>
          </a:xfrm>
        </p:spPr>
        <p:txBody>
          <a:bodyPr lIns="0" tIns="0" rIns="0" bIns="0" rtlCol="0" anchor="b" anchorCtr="0"/>
          <a:lstStyle>
            <a:lvl1pPr>
              <a:defRPr lang="nl-NL" sz="4000" b="1" cap="all" baseline="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116B8DF0-B7E6-5032-C3C7-E457E79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D8DA9DAA-006C-4F4B-980E-E3DF019B24E2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80160" y="2103119"/>
            <a:ext cx="10087699" cy="4114800"/>
          </a:xfrm>
        </p:spPr>
        <p:txBody>
          <a:bodyPr lIns="0" tIns="0" rIns="0" bIns="0" rtlCol="0"/>
          <a:lstStyle>
            <a:defPPr>
              <a:defRPr lang="nl-NL"/>
            </a:def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DC5F4D40-ADE4-5EEB-436C-8563A49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tlCol="0"/>
          <a:lstStyle>
            <a:lvl1pPr algn="l">
              <a:defRPr lang="nl-NL"/>
            </a:lvl1pPr>
          </a:lstStyle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sballonnen en titel 1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 lIns="0" tIns="0" rIns="0" rtlCol="0" anchor="b"/>
          <a:lstStyle>
            <a:lvl1pPr algn="r">
              <a:lnSpc>
                <a:spcPts val="4800"/>
              </a:lnSpc>
              <a:defRPr lang="nl-NL" sz="4800" b="1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7" name="Tijdelijke aanduiding voor afbeelding 14">
            <a:extLst>
              <a:ext uri="{FF2B5EF4-FFF2-40B4-BE49-F238E27FC236}">
                <a16:creationId xmlns:a16="http://schemas.microsoft.com/office/drawing/2014/main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1606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rtlCol="0" anchor="t" anchorCtr="0">
            <a:noAutofit/>
          </a:bodyPr>
          <a:lstStyle>
            <a:lvl1pPr algn="ctr">
              <a:buNone/>
              <a:defRPr lang="nl-NL"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afbeelding toe te voegen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609" y="3127248"/>
            <a:ext cx="6117381" cy="3017520"/>
          </a:xfrm>
        </p:spPr>
        <p:txBody>
          <a:bodyPr lIns="0" tIns="0" rIns="0" bIns="0" rtlCol="0">
            <a:normAutofit/>
          </a:bodyPr>
          <a:lstStyle>
            <a:lvl1pPr marL="0" indent="0" algn="r">
              <a:spcBef>
                <a:spcPts val="1200"/>
              </a:spcBef>
              <a:buNone/>
              <a:defRPr lang="nl-NL" sz="2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 om tekst toe te voegen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8AF51D36-DB19-27CD-47E0-A4261648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614240">
            <a:off x="3975343" y="2819532"/>
            <a:ext cx="465456" cy="581432"/>
            <a:chOff x="7843462" y="2744546"/>
            <a:chExt cx="465456" cy="581432"/>
          </a:xfrm>
        </p:grpSpPr>
        <p:sp>
          <p:nvSpPr>
            <p:cNvPr id="4" name="Afbeelding 12">
              <a:extLst>
                <a:ext uri="{FF2B5EF4-FFF2-40B4-BE49-F238E27FC236}">
                  <a16:creationId xmlns:a16="http://schemas.microsoft.com/office/drawing/2014/main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5" name="Afbeelding 13">
              <a:extLst>
                <a:ext uri="{FF2B5EF4-FFF2-40B4-BE49-F238E27FC236}">
                  <a16:creationId xmlns:a16="http://schemas.microsoft.com/office/drawing/2014/main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6" name="Afbeelding 15">
              <a:extLst>
                <a:ext uri="{FF2B5EF4-FFF2-40B4-BE49-F238E27FC236}">
                  <a16:creationId xmlns:a16="http://schemas.microsoft.com/office/drawing/2014/main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</p:grp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9D0FE75D-ACD3-655E-58A7-8F2C18276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6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509713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fld id="{D8DA9DAA-006C-4F4B-980E-E3DF019B24E2}" type="slidenum">
              <a:rPr lang="nl-NL" smtClean="0"/>
              <a:t>‹nr.›</a:t>
            </a:fld>
            <a:endParaRPr lang="nl-NL" dirty="0"/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B5B2B208-F5B9-0151-C982-A389CB0B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echte verbindingslijn 1">
            <a:extLst>
              <a:ext uri="{FF2B5EF4-FFF2-40B4-BE49-F238E27FC236}">
                <a16:creationId xmlns:a16="http://schemas.microsoft.com/office/drawing/2014/main" id="{20EEA6CA-DE1E-18ED-E69E-54A1372F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F973C81-5E94-41F6-CE15-3B4763B3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C835B5C-F994-9D57-3118-919EE90F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D8DA9DAA-006C-4F4B-980E-E3DF019B24E2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rtlCol="0" anchor="b"/>
          <a:lstStyle>
            <a:lvl1pPr algn="r">
              <a:lnSpc>
                <a:spcPts val="4000"/>
              </a:lnSpc>
              <a:defRPr lang="nl-NL" sz="4000" b="1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>
              <a:defRPr lang="nl-NL"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rtlCol="0" anchor="t">
            <a:noAutofit/>
          </a:bodyPr>
          <a:lstStyle>
            <a:lvl1pPr algn="ctr">
              <a:buNone/>
              <a:defRPr lang="nl-NL"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afbeelding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 rtlCol="0">
            <a:normAutofit/>
          </a:bodyPr>
          <a:lstStyle>
            <a:lvl1pPr marL="0" indent="0" algn="r">
              <a:spcBef>
                <a:spcPts val="1200"/>
              </a:spcBef>
              <a:buNone/>
              <a:defRPr lang="nl-NL"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lang="nl-NL"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lang="nl-NL"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lang="nl-NL" sz="2400">
                <a:solidFill>
                  <a:schemeClr val="bg1"/>
                </a:solidFill>
              </a:defRPr>
            </a:lvl4pPr>
            <a:lvl5pPr marL="1828800" indent="0" algn="r">
              <a:buNone/>
              <a:defRPr lang="nl-NL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fbeelding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13" name="Afbeelding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17" name="Afbeelding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 rtlCol="0"/>
          <a:lstStyle>
            <a:lvl1pPr>
              <a:defRPr lang="nl-NL">
                <a:solidFill>
                  <a:schemeClr val="bg1"/>
                </a:solidFill>
              </a:defRPr>
            </a:lvl1pPr>
          </a:lstStyle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afbeelding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rtlCol="0" anchor="t" anchorCtr="0"/>
          <a:lstStyle>
            <a:lvl1pPr algn="l">
              <a:lnSpc>
                <a:spcPts val="5400"/>
              </a:lnSpc>
              <a:defRPr lang="nl-NL" sz="5400" b="1" i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e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Afbeelding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21" name="Afbeelding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23" name="Afbeelding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</p:grpSp>
      <p:sp>
        <p:nvSpPr>
          <p:cNvPr id="3" name="Tijdelijke aanduiding voor afbeelding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rtlCol="0" anchor="t" anchorCtr="0">
            <a:noAutofit/>
          </a:bodyPr>
          <a:lstStyle>
            <a:lvl1pPr algn="ctr">
              <a:buNone/>
              <a:defRPr lang="nl-NL"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9512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ondertitel + afbeelding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rtlCol="0" anchor="b"/>
          <a:lstStyle>
            <a:lvl1pPr algn="l">
              <a:lnSpc>
                <a:spcPts val="5400"/>
              </a:lnSpc>
              <a:defRPr lang="nl-NL" sz="5400" b="1" i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buNone/>
              <a:defRPr lang="nl-NL" sz="2400">
                <a:solidFill>
                  <a:schemeClr val="bg1"/>
                </a:solidFill>
              </a:defRPr>
            </a:lvl1pPr>
            <a:lvl2pPr marL="457200" indent="0" algn="ctr">
              <a:buNone/>
              <a:defRPr lang="nl-NL" sz="2000"/>
            </a:lvl2pPr>
            <a:lvl3pPr marL="914400" indent="0" algn="ctr">
              <a:buNone/>
              <a:defRPr lang="nl-NL" sz="1800"/>
            </a:lvl3pPr>
            <a:lvl4pPr marL="1371600" indent="0" algn="ctr">
              <a:buNone/>
              <a:defRPr lang="nl-NL" sz="1600"/>
            </a:lvl4pPr>
            <a:lvl5pPr marL="1828800" indent="0" algn="ctr">
              <a:buNone/>
              <a:defRPr lang="nl-NL" sz="1600"/>
            </a:lvl5pPr>
            <a:lvl6pPr marL="2286000" indent="0" algn="ctr">
              <a:buNone/>
              <a:defRPr lang="nl-NL" sz="1600"/>
            </a:lvl6pPr>
            <a:lvl7pPr marL="2743200" indent="0" algn="ctr">
              <a:buNone/>
              <a:defRPr lang="nl-NL" sz="1600"/>
            </a:lvl7pPr>
            <a:lvl8pPr marL="3200400" indent="0" algn="ctr">
              <a:buNone/>
              <a:defRPr lang="nl-NL" sz="1600"/>
            </a:lvl8pPr>
            <a:lvl9pPr marL="3657600" indent="0" algn="ctr">
              <a:buNone/>
              <a:defRPr lang="nl-NL" sz="1600"/>
            </a:lvl9pPr>
          </a:lstStyle>
          <a:p>
            <a:pPr lvl="0" rtl="0"/>
            <a:r>
              <a:rPr lang="nl-NL"/>
              <a:t>Klik om tekst toe te 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e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Afbeelding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21" name="Afbeelding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23" name="Afbeelding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</p:grpSp>
      <p:sp>
        <p:nvSpPr>
          <p:cNvPr id="5" name="Tijdelijke aanduiding voor afbeelding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rtlCol="0" anchor="t" anchorCtr="0">
            <a:noAutofit/>
          </a:bodyPr>
          <a:lstStyle>
            <a:lvl1pPr algn="ctr">
              <a:buNone/>
              <a:defRPr lang="nl-NL"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65264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640080"/>
            <a:ext cx="7498080" cy="1280160"/>
          </a:xfrm>
        </p:spPr>
        <p:txBody>
          <a:bodyPr lIns="0" tIns="0" rIns="0" bIns="0" rtlCol="0" anchor="b" anchorCtr="0"/>
          <a:lstStyle>
            <a:lvl1pPr>
              <a:defRPr lang="nl-NL" sz="4000" b="1" cap="all" spc="0" baseline="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2376"/>
            <a:ext cx="520991" cy="517379"/>
          </a:xfrm>
        </p:spPr>
        <p:txBody>
          <a:bodyPr rtlCol="0" anchor="t" anchorCtr="0"/>
          <a:lstStyle>
            <a:lvl1pPr>
              <a:defRPr lang="nl-NL"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615" y="895646"/>
            <a:ext cx="1956925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rtlCol="0" anchor="t" anchorCtr="0">
            <a:noAutofit/>
          </a:bodyPr>
          <a:lstStyle>
            <a:lvl1pPr algn="ctr">
              <a:buNone/>
              <a:defRPr lang="nl-NL" sz="1800"/>
            </a:lvl1pPr>
          </a:lstStyle>
          <a:p>
            <a:pPr rtl="0"/>
            <a:r>
              <a:rPr lang="nl-NL"/>
              <a:t>Klik om afbeelding toe te voegen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2194560"/>
            <a:ext cx="7498080" cy="4023360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10000"/>
              </a:lnSpc>
              <a:buNone/>
              <a:defRPr lang="nl-NL" sz="1800"/>
            </a:lvl1pPr>
            <a:lvl2pPr marL="228600">
              <a:defRPr lang="nl-NL" sz="1600"/>
            </a:lvl2pPr>
            <a:lvl3pPr marL="457200">
              <a:defRPr lang="nl-NL" sz="1400"/>
            </a:lvl3pPr>
            <a:lvl4pPr marL="685800">
              <a:defRPr lang="nl-NL" sz="1200"/>
            </a:lvl4pPr>
            <a:lvl5pPr>
              <a:defRPr lang="nl-NL" sz="14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758B5E78-A531-681D-1312-F21B52D0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0685" y="620661"/>
            <a:ext cx="403448" cy="381782"/>
            <a:chOff x="10969280" y="1780012"/>
            <a:chExt cx="403448" cy="381782"/>
          </a:xfrm>
        </p:grpSpPr>
        <p:sp>
          <p:nvSpPr>
            <p:cNvPr id="17" name="Afbeelding 10">
              <a:extLst>
                <a:ext uri="{FF2B5EF4-FFF2-40B4-BE49-F238E27FC236}">
                  <a16:creationId xmlns:a16="http://schemas.microsoft.com/office/drawing/2014/main" id="{AAD06B87-D9B2-4F94-B734-A8F039A20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19" name="Afbeelding 11">
              <a:extLst>
                <a:ext uri="{FF2B5EF4-FFF2-40B4-BE49-F238E27FC236}">
                  <a16:creationId xmlns:a16="http://schemas.microsoft.com/office/drawing/2014/main" id="{BB13A13C-36EA-4B13-9175-C5FE95B34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</p:grpSp>
      <p:sp>
        <p:nvSpPr>
          <p:cNvPr id="4" name="Tijdelijke aanduiding voor voettekst 8">
            <a:extLst>
              <a:ext uri="{FF2B5EF4-FFF2-40B4-BE49-F238E27FC236}">
                <a16:creationId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114800" cy="365125"/>
          </a:xfrm>
        </p:spPr>
        <p:txBody>
          <a:bodyPr lIns="0" rIns="91440" rtlCol="0"/>
          <a:lstStyle>
            <a:lvl1pPr algn="l">
              <a:defRPr lang="nl-NL"/>
            </a:lvl1pPr>
          </a:lstStyle>
          <a:p>
            <a:pPr rtl="0"/>
            <a:endParaRPr lang="nl-NL" dirty="0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CB7CB27F-7A56-A747-A4D6-5627C246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+ ondertitel dia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3383280"/>
            <a:ext cx="10302240" cy="1852046"/>
          </a:xfrm>
        </p:spPr>
        <p:txBody>
          <a:bodyPr lIns="0" tIns="274320" rIns="0" bIns="0" rtlCol="0" anchor="t" anchorCtr="0"/>
          <a:lstStyle>
            <a:lvl1pPr algn="l">
              <a:lnSpc>
                <a:spcPts val="5400"/>
              </a:lnSpc>
              <a:defRPr lang="nl-NL" sz="5400" b="1" i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966886"/>
            <a:ext cx="10302237" cy="397191"/>
          </a:xfrm>
        </p:spPr>
        <p:txBody>
          <a:bodyPr lIns="0" tIns="0" rIns="0" bIns="0" rtlCol="0" anchor="b" anchorCtr="0">
            <a:normAutofit/>
          </a:bodyPr>
          <a:lstStyle>
            <a:lvl1pPr marL="0" indent="0" algn="l">
              <a:buNone/>
              <a:defRPr lang="nl-NL" sz="2400">
                <a:solidFill>
                  <a:schemeClr val="bg1"/>
                </a:solidFill>
              </a:defRPr>
            </a:lvl1pPr>
            <a:lvl2pPr marL="457200" indent="0" algn="ctr">
              <a:buNone/>
              <a:defRPr lang="nl-NL" sz="2000"/>
            </a:lvl2pPr>
            <a:lvl3pPr marL="914400" indent="0" algn="ctr">
              <a:buNone/>
              <a:defRPr lang="nl-NL" sz="1800"/>
            </a:lvl3pPr>
            <a:lvl4pPr marL="1371600" indent="0" algn="ctr">
              <a:buNone/>
              <a:defRPr lang="nl-NL" sz="1600"/>
            </a:lvl4pPr>
            <a:lvl5pPr marL="1828800" indent="0" algn="ctr">
              <a:buNone/>
              <a:defRPr lang="nl-NL" sz="1600"/>
            </a:lvl5pPr>
            <a:lvl6pPr marL="2286000" indent="0" algn="ctr">
              <a:buNone/>
              <a:defRPr lang="nl-NL" sz="1600"/>
            </a:lvl6pPr>
            <a:lvl7pPr marL="2743200" indent="0" algn="ctr">
              <a:buNone/>
              <a:defRPr lang="nl-NL" sz="1600"/>
            </a:lvl7pPr>
            <a:lvl8pPr marL="3200400" indent="0" algn="ctr">
              <a:buNone/>
              <a:defRPr lang="nl-NL" sz="1600"/>
            </a:lvl8pPr>
            <a:lvl9pPr marL="3657600" indent="0" algn="ctr">
              <a:buNone/>
              <a:defRPr lang="nl-NL" sz="1600"/>
            </a:lvl9pPr>
          </a:lstStyle>
          <a:p>
            <a:pPr lvl="0" rtl="0"/>
            <a:r>
              <a:rPr lang="nl-NL"/>
              <a:t>Klik om tekst toe te voegen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7692" y="620298"/>
            <a:ext cx="465456" cy="581432"/>
            <a:chOff x="7843462" y="2744546"/>
            <a:chExt cx="465456" cy="581432"/>
          </a:xfrm>
        </p:grpSpPr>
        <p:sp>
          <p:nvSpPr>
            <p:cNvPr id="19" name="Afbeelding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21" name="Afbeelding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23" name="Afbeelding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</p:grp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7912362-D30D-7B0B-BA94-0993B1EBC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2775857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4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85800"/>
            <a:ext cx="9137012" cy="1280160"/>
          </a:xfrm>
        </p:spPr>
        <p:txBody>
          <a:bodyPr lIns="0" tIns="0" rIns="0" bIns="0" rtlCol="0"/>
          <a:lstStyle>
            <a:lvl1pPr>
              <a:defRPr lang="nl-NL" sz="4000" b="1" cap="all" spc="0" baseline="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15" name="Tijdelijke aanduiding voor dianummer 14">
            <a:extLst>
              <a:ext uri="{FF2B5EF4-FFF2-40B4-BE49-F238E27FC236}">
                <a16:creationId xmlns:a16="http://schemas.microsoft.com/office/drawing/2014/main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D8DA9DAA-006C-4F4B-980E-E3DF019B24E2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2327440"/>
            <a:ext cx="4846320" cy="4040574"/>
          </a:xfrm>
        </p:spPr>
        <p:txBody>
          <a:bodyPr lIns="0" tIns="0" rIns="0" bIns="0" rtlCol="0">
            <a:normAutofit/>
          </a:bodyPr>
          <a:lstStyle>
            <a:lvl1pPr marL="0" indent="0">
              <a:spcAft>
                <a:spcPts val="0"/>
              </a:spcAft>
              <a:buNone/>
              <a:defRPr lang="nl-NL" sz="1800"/>
            </a:lvl1pPr>
            <a:lvl2pPr marL="228600">
              <a:spcBef>
                <a:spcPts val="1200"/>
              </a:spcBef>
              <a:defRPr lang="nl-NL" sz="1800"/>
            </a:lvl2pPr>
            <a:lvl3pPr marL="685800">
              <a:spcBef>
                <a:spcPts val="1200"/>
              </a:spcBef>
              <a:defRPr lang="nl-NL" sz="1800"/>
            </a:lvl3pPr>
            <a:lvl4pPr marL="1143000">
              <a:spcBef>
                <a:spcPts val="1200"/>
              </a:spcBef>
              <a:defRPr lang="nl-NL" sz="1800"/>
            </a:lvl4pPr>
            <a:lvl5pPr marL="1600200">
              <a:spcBef>
                <a:spcPts val="1200"/>
              </a:spcBef>
              <a:defRPr lang="nl-NL" sz="18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23402" y="2327441"/>
            <a:ext cx="4846320" cy="4040574"/>
          </a:xfrm>
        </p:spPr>
        <p:txBody>
          <a:bodyPr lIns="0" tIns="0" rIns="0" bIns="0" rtlCol="0">
            <a:normAutofit/>
          </a:bodyPr>
          <a:lstStyle>
            <a:lvl1pPr marL="0" indent="0">
              <a:spcAft>
                <a:spcPts val="0"/>
              </a:spcAft>
              <a:buNone/>
              <a:defRPr lang="nl-NL" sz="1800"/>
            </a:lvl1pPr>
            <a:lvl2pPr marL="228600">
              <a:spcBef>
                <a:spcPts val="1200"/>
              </a:spcBef>
              <a:defRPr lang="nl-NL" sz="1800"/>
            </a:lvl2pPr>
            <a:lvl3pPr marL="685800">
              <a:spcBef>
                <a:spcPts val="1200"/>
              </a:spcBef>
              <a:defRPr lang="nl-NL" sz="1800"/>
            </a:lvl3pPr>
            <a:lvl4pPr marL="1143000">
              <a:spcBef>
                <a:spcPts val="1200"/>
              </a:spcBef>
              <a:defRPr lang="nl-NL" sz="1800"/>
            </a:lvl4pPr>
            <a:lvl5pPr marL="1600200">
              <a:spcBef>
                <a:spcPts val="1200"/>
              </a:spcBef>
              <a:defRPr lang="nl-NL" sz="18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fbeelding 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14" name="Afbeelding 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16" name="Afbeelding 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rtlCol="0"/>
          <a:lstStyle>
            <a:lvl1pPr algn="l">
              <a:defRPr lang="nl-NL"/>
            </a:lvl1pPr>
          </a:lstStyle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</a:lstStyle>
          <a:p>
            <a:pPr algn="ctr" rtl="0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rtlCol="0" anchor="ctr" anchorCtr="0"/>
          <a:lstStyle>
            <a:lvl1pPr algn="l">
              <a:defRPr lang="nl-NL" sz="4000" b="1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22" name="Tijdelijke aanduiding voor dianummer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D8DA9DAA-006C-4F4B-980E-E3DF019B24E2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rtlCol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lang="nl-NL"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lang="nl-NL"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lang="nl-NL"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lang="nl-NL"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lang="nl-NL" sz="18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rtlCol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lang="nl-NL" sz="1800"/>
            </a:lvl1pPr>
            <a:lvl2pPr marL="457200" indent="0">
              <a:spcBef>
                <a:spcPts val="1200"/>
              </a:spcBef>
              <a:buNone/>
              <a:defRPr lang="nl-NL" sz="1600"/>
            </a:lvl2pPr>
            <a:lvl3pPr marL="914400" indent="0">
              <a:spcBef>
                <a:spcPts val="1200"/>
              </a:spcBef>
              <a:buNone/>
              <a:defRPr lang="nl-NL" sz="1400"/>
            </a:lvl3pPr>
            <a:lvl4pPr marL="1371600" indent="0">
              <a:spcBef>
                <a:spcPts val="1200"/>
              </a:spcBef>
              <a:buNone/>
              <a:defRPr lang="nl-NL" sz="1200"/>
            </a:lvl4pPr>
            <a:lvl5pPr marL="1828800" indent="0">
              <a:spcBef>
                <a:spcPts val="1200"/>
              </a:spcBef>
              <a:buNone/>
              <a:defRPr lang="nl-NL" sz="1200"/>
            </a:lvl5pPr>
          </a:lstStyle>
          <a:p>
            <a:pPr lvl="0" rtl="0"/>
            <a:r>
              <a:rPr lang="nl-NL"/>
              <a:t>Klik om tekst toe te voegen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rtlCol="0" anchor="t" anchorCtr="0">
            <a:noAutofit/>
          </a:bodyPr>
          <a:lstStyle>
            <a:lvl1pPr>
              <a:spcBef>
                <a:spcPts val="1200"/>
              </a:spcBef>
              <a:defRPr lang="nl-NL" sz="1800"/>
            </a:lvl1pPr>
            <a:lvl2pPr>
              <a:spcBef>
                <a:spcPts val="1200"/>
              </a:spcBef>
              <a:defRPr lang="nl-NL" sz="1600"/>
            </a:lvl2pPr>
            <a:lvl3pPr>
              <a:spcBef>
                <a:spcPts val="1200"/>
              </a:spcBef>
              <a:defRPr lang="nl-NL" sz="1400"/>
            </a:lvl3pPr>
            <a:lvl4pPr>
              <a:spcBef>
                <a:spcPts val="1200"/>
              </a:spcBef>
              <a:defRPr lang="nl-NL" sz="1200"/>
            </a:lvl4pPr>
            <a:lvl5pPr>
              <a:spcBef>
                <a:spcPts val="1200"/>
              </a:spcBef>
              <a:defRPr lang="nl-NL" sz="12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21" name="Tijdelijke aanduiding voor voettekst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 rtlCol="0"/>
          <a:lstStyle>
            <a:lvl1pPr algn="l">
              <a:defRPr lang="nl-NL"/>
            </a:lvl1pPr>
          </a:lstStyle>
          <a:p>
            <a:pPr rtl="0"/>
            <a:endParaRPr lang="nl-NL" dirty="0"/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2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rtlCol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lang="nl-NL" sz="4000" b="1" i="0" cap="all" spc="0" baseline="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 rtlCol="0"/>
          <a:lstStyle>
            <a:lvl1pPr>
              <a:defRPr lang="nl-NL"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10000"/>
              </a:lnSpc>
              <a:buNone/>
              <a:defRPr lang="nl-NL" sz="1800"/>
            </a:lvl1pPr>
            <a:lvl2pPr marL="228600">
              <a:lnSpc>
                <a:spcPct val="110000"/>
              </a:lnSpc>
              <a:defRPr lang="nl-NL" sz="1600"/>
            </a:lvl2pPr>
            <a:lvl3pPr marL="457200">
              <a:lnSpc>
                <a:spcPct val="110000"/>
              </a:lnSpc>
              <a:defRPr lang="nl-NL" sz="1400"/>
            </a:lvl3pPr>
            <a:lvl4pPr marL="685800">
              <a:lnSpc>
                <a:spcPct val="110000"/>
              </a:lnSpc>
              <a:defRPr lang="nl-NL" sz="1200"/>
            </a:lvl4pPr>
            <a:lvl5pPr marL="914400">
              <a:lnSpc>
                <a:spcPct val="110000"/>
              </a:lnSpc>
              <a:defRPr lang="nl-NL" sz="120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</a:lstStyle>
          <a:p>
            <a:pPr algn="ctr" rtl="0"/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rtlCol="0" anchor="t" anchorCtr="0"/>
          <a:lstStyle>
            <a:lvl1pPr algn="ctr">
              <a:buNone/>
              <a:defRPr lang="nl-NL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afbeelding toe te voegen</a:t>
            </a:r>
          </a:p>
        </p:txBody>
      </p:sp>
      <p:sp>
        <p:nvSpPr>
          <p:cNvPr id="10" name="Tijdelijke aanduiding voor voettekst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 rtlCol="0"/>
          <a:lstStyle>
            <a:lvl1pPr algn="l">
              <a:defRPr lang="nl-NL"/>
            </a:lvl1pPr>
          </a:lstStyle>
          <a:p>
            <a:pPr rtl="0"/>
            <a:endParaRPr lang="nl-NL" dirty="0"/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0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4" y="1"/>
            <a:ext cx="9918405" cy="16462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nl-NL"/>
            </a:defPPr>
          </a:lstStyle>
          <a:p>
            <a:pPr rtl="0"/>
            <a:r>
              <a:rPr lang="nl-NL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394" y="1825625"/>
            <a:ext cx="99184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nl-NL"/>
            </a:defPPr>
          </a:lstStyle>
          <a:p>
            <a:pPr lvl="0" rtl="0"/>
            <a:r>
              <a:rPr lang="nl-NL"/>
              <a:t>Klik om de tekststijlen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121" y="726630"/>
            <a:ext cx="520991" cy="5173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lang="nl-NL" sz="1800" b="1" i="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EF1C86-6A9C-D287-D381-5634A69BF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5394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nl-N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nl-NL"/>
              <a:t>20XX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1B8477-3F24-EDCB-C8AC-843363639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8999" y="6356350"/>
            <a:ext cx="4114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nl-N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7" r:id="rId2"/>
    <p:sldLayoutId id="2147483728" r:id="rId3"/>
    <p:sldLayoutId id="2147483729" r:id="rId4"/>
    <p:sldLayoutId id="2147483710" r:id="rId5"/>
    <p:sldLayoutId id="2147483727" r:id="rId6"/>
    <p:sldLayoutId id="2147483701" r:id="rId7"/>
    <p:sldLayoutId id="2147483721" r:id="rId8"/>
    <p:sldLayoutId id="2147483720" r:id="rId9"/>
    <p:sldLayoutId id="2147483730" r:id="rId10"/>
    <p:sldLayoutId id="2147483722" r:id="rId11"/>
    <p:sldLayoutId id="2147483698" r:id="rId12"/>
    <p:sldLayoutId id="2147483732" r:id="rId13"/>
    <p:sldLayoutId id="2147483702" r:id="rId14"/>
    <p:sldLayoutId id="2147483703" r:id="rId15"/>
  </p:sldLayoutIdLst>
  <p:hf sldNum="0" hdr="0" ft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lang="nl-NL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nl-NL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customXml" Target="../ink/ink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anabelapmatias.blogspot.com/2016/10/smil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10"/>
            <a:ext cx="7983110" cy="2759464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dirty="0"/>
              <a:t>namen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3B48516-2121-AF17-EE68-B0198D40A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483" y="3959339"/>
            <a:ext cx="1910583" cy="127140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42AB640-388E-B0FD-DC43-4AC491CFF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293" y="357810"/>
            <a:ext cx="6781800" cy="5715000"/>
          </a:xfrm>
          <a:prstGeom prst="rect">
            <a:avLst/>
          </a:prstGeom>
        </p:spPr>
      </p:pic>
      <p:sp>
        <p:nvSpPr>
          <p:cNvPr id="5" name="Pijl: gebogen omhoog 4">
            <a:extLst>
              <a:ext uri="{FF2B5EF4-FFF2-40B4-BE49-F238E27FC236}">
                <a16:creationId xmlns:a16="http://schemas.microsoft.com/office/drawing/2014/main" id="{D3675ED3-0308-1016-3C3B-8DECF9D71211}"/>
              </a:ext>
            </a:extLst>
          </p:cNvPr>
          <p:cNvSpPr/>
          <p:nvPr/>
        </p:nvSpPr>
        <p:spPr>
          <a:xfrm>
            <a:off x="7592291" y="4984170"/>
            <a:ext cx="1366157" cy="1271405"/>
          </a:xfrm>
          <a:prstGeom prst="bentUpArrow">
            <a:avLst>
              <a:gd name="adj1" fmla="val 10211"/>
              <a:gd name="adj2" fmla="val 25000"/>
              <a:gd name="adj3" fmla="val 2619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5403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CB85E95-734C-CA3D-17B4-B44F359DE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809" y="640635"/>
            <a:ext cx="8965094" cy="2276856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Wist-je-</a:t>
            </a:r>
            <a:r>
              <a:rPr lang="en-US" dirty="0" err="1"/>
              <a:t>datjes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2FDDBA4-EB5F-D640-FE30-5C60F7B899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809" y="3429000"/>
            <a:ext cx="6117381" cy="3017520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nl-BE" noProof="0" dirty="0"/>
              <a:t>Het symbool van Namen is een slak. </a:t>
            </a:r>
          </a:p>
          <a:p>
            <a:pPr algn="l"/>
            <a:r>
              <a:rPr lang="nl-BE" noProof="0" dirty="0"/>
              <a:t>2. De Citadel van Namen is één van de grootste forten van Europa.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Inkt 28">
                <a:extLst>
                  <a:ext uri="{FF2B5EF4-FFF2-40B4-BE49-F238E27FC236}">
                    <a16:creationId xmlns:a16="http://schemas.microsoft.com/office/drawing/2014/main" id="{282161A8-11F3-0C16-165A-E56C116441A3}"/>
                  </a:ext>
                </a:extLst>
              </p14:cNvPr>
              <p14:cNvContentPartPr/>
              <p14:nvPr/>
            </p14:nvContentPartPr>
            <p14:xfrm>
              <a:off x="1669029" y="2684834"/>
              <a:ext cx="360" cy="360"/>
            </p14:xfrm>
          </p:contentPart>
        </mc:Choice>
        <mc:Fallback xmlns="">
          <p:pic>
            <p:nvPicPr>
              <p:cNvPr id="29" name="Inkt 28">
                <a:extLst>
                  <a:ext uri="{FF2B5EF4-FFF2-40B4-BE49-F238E27FC236}">
                    <a16:creationId xmlns:a16="http://schemas.microsoft.com/office/drawing/2014/main" id="{282161A8-11F3-0C16-165A-E56C116441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1029" y="266683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0" name="Inkt 39">
                <a:extLst>
                  <a:ext uri="{FF2B5EF4-FFF2-40B4-BE49-F238E27FC236}">
                    <a16:creationId xmlns:a16="http://schemas.microsoft.com/office/drawing/2014/main" id="{A35F027E-2D6A-E9D0-C2B3-3C6894C67ABB}"/>
                  </a:ext>
                </a:extLst>
              </p14:cNvPr>
              <p14:cNvContentPartPr/>
              <p14:nvPr/>
            </p14:nvContentPartPr>
            <p14:xfrm>
              <a:off x="10653137" y="3730291"/>
              <a:ext cx="360" cy="360"/>
            </p14:xfrm>
          </p:contentPart>
        </mc:Choice>
        <mc:Fallback xmlns="">
          <p:pic>
            <p:nvPicPr>
              <p:cNvPr id="40" name="Inkt 39">
                <a:extLst>
                  <a:ext uri="{FF2B5EF4-FFF2-40B4-BE49-F238E27FC236}">
                    <a16:creationId xmlns:a16="http://schemas.microsoft.com/office/drawing/2014/main" id="{A35F027E-2D6A-E9D0-C2B3-3C6894C67A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35137" y="371229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43" name="Inkt 42">
                <a:extLst>
                  <a:ext uri="{FF2B5EF4-FFF2-40B4-BE49-F238E27FC236}">
                    <a16:creationId xmlns:a16="http://schemas.microsoft.com/office/drawing/2014/main" id="{E0C7A010-8618-23F4-2CB9-147996EF21C6}"/>
                  </a:ext>
                </a:extLst>
              </p14:cNvPr>
              <p14:cNvContentPartPr/>
              <p14:nvPr/>
            </p14:nvContentPartPr>
            <p14:xfrm>
              <a:off x="2176937" y="1276891"/>
              <a:ext cx="360" cy="360"/>
            </p14:xfrm>
          </p:contentPart>
        </mc:Choice>
        <mc:Fallback xmlns="">
          <p:pic>
            <p:nvPicPr>
              <p:cNvPr id="43" name="Inkt 42">
                <a:extLst>
                  <a:ext uri="{FF2B5EF4-FFF2-40B4-BE49-F238E27FC236}">
                    <a16:creationId xmlns:a16="http://schemas.microsoft.com/office/drawing/2014/main" id="{E0C7A010-8618-23F4-2CB9-147996EF21C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59297" y="1259251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935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5D893-E98A-260A-9EC4-B9365E53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927" y="653525"/>
            <a:ext cx="8965094" cy="227685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defPPr>
              <a:defRPr lang="nl-NL"/>
            </a:defPPr>
          </a:lstStyle>
          <a:p>
            <a:pPr algn="l"/>
            <a:r>
              <a:rPr lang="nl-NL" dirty="0"/>
              <a:t>dit was onze PowerPoint      </a:t>
            </a:r>
          </a:p>
        </p:txBody>
      </p:sp>
      <p:pic>
        <p:nvPicPr>
          <p:cNvPr id="25" name="Tijdelijke aanduiding voor afbeelding 24">
            <a:extLst>
              <a:ext uri="{FF2B5EF4-FFF2-40B4-BE49-F238E27FC236}">
                <a16:creationId xmlns:a16="http://schemas.microsoft.com/office/drawing/2014/main" id="{80127FE1-65BB-00E3-2819-07D617842FA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731" r="2731"/>
          <a:stretch>
            <a:fillRect/>
          </a:stretch>
        </p:blipFill>
        <p:spPr>
          <a:xfrm>
            <a:off x="3837709" y="2981066"/>
            <a:ext cx="3962400" cy="3719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Rechthoek 26">
            <a:extLst>
              <a:ext uri="{FF2B5EF4-FFF2-40B4-BE49-F238E27FC236}">
                <a16:creationId xmlns:a16="http://schemas.microsoft.com/office/drawing/2014/main" id="{072CAB17-0DB7-F0BD-EEA7-0904D7393C44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nl-NL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949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243DF-1FE9-01BE-435F-1729F4AB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251" y="280963"/>
            <a:ext cx="5918072" cy="2276856"/>
          </a:xfrm>
        </p:spPr>
        <p:txBody>
          <a:bodyPr rtlCol="0"/>
          <a:lstStyle>
            <a:defPPr>
              <a:defRPr lang="nl-NL"/>
            </a:defPPr>
          </a:lstStyle>
          <a:p>
            <a:pPr algn="l" rtl="0"/>
            <a:r>
              <a:rPr lang="nl-NL" dirty="0"/>
              <a:t>In namen zijn er heel wat bergen, grotten en rivieren.     	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AF7377-87AF-3A8C-539C-8A9651F5DA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4251" y="3713035"/>
            <a:ext cx="5918068" cy="3144965"/>
          </a:xfrm>
        </p:spPr>
        <p:txBody>
          <a:bodyPr rtlCol="0">
            <a:normAutofit/>
          </a:bodyPr>
          <a:lstStyle>
            <a:defPPr>
              <a:defRPr lang="nl-NL"/>
            </a:defPPr>
          </a:lstStyle>
          <a:p>
            <a:pPr algn="l" rtl="0"/>
            <a:r>
              <a:rPr lang="nl-NL" sz="4000" b="1" dirty="0"/>
              <a:t>ZOALS DEZE.</a:t>
            </a:r>
            <a:endParaRPr lang="nl-NL" sz="4000" b="1" dirty="0">
              <a:highlight>
                <a:srgbClr val="FFFF00"/>
              </a:highlight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E53BCD7-259D-8F0F-C96D-D5B9EBC49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84" y="151551"/>
            <a:ext cx="2944131" cy="196371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0975C70-8972-5D80-3E61-0E6E28794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84" y="2215668"/>
            <a:ext cx="2944131" cy="220525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D2213E4-7A3D-4FC8-9B6F-F0295AA93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284" y="4521329"/>
            <a:ext cx="2974617" cy="19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95A271-8875-6BCE-0A4A-542683BB3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1153" y="3304663"/>
            <a:ext cx="8311102" cy="3080335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dirty="0"/>
              <a:t>In namen is een monument genoemd slakken 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30CEF0C-6EE1-635C-5543-24A986801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085" y="390890"/>
            <a:ext cx="4710545" cy="279565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D3B901B-78A2-2D58-FC8F-D9D9E9FFD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6909" y="4610099"/>
            <a:ext cx="1364673" cy="136467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787F756-11F1-C82B-1388-EE68AA4891F8}"/>
              </a:ext>
            </a:extLst>
          </p:cNvPr>
          <p:cNvSpPr txBox="1"/>
          <p:nvPr/>
        </p:nvSpPr>
        <p:spPr>
          <a:xfrm>
            <a:off x="1533085" y="5820779"/>
            <a:ext cx="73199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Volgens de legende is de slak de symbolische figuur van de inwoners van Namen omdat er altijd mee wordt gelachen dat zij heel traag zijn.</a:t>
            </a:r>
          </a:p>
        </p:txBody>
      </p:sp>
    </p:spTree>
    <p:extLst>
      <p:ext uri="{BB962C8B-B14F-4D97-AF65-F5344CB8AC3E}">
        <p14:creationId xmlns:p14="http://schemas.microsoft.com/office/powerpoint/2010/main" val="1941235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68171-F501-5EC9-8849-5D0FE73AE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544" y="614202"/>
            <a:ext cx="5918072" cy="2276856"/>
          </a:xfrm>
        </p:spPr>
        <p:txBody>
          <a:bodyPr rtlCol="0" anchor="b">
            <a:normAutofit/>
          </a:bodyPr>
          <a:lstStyle>
            <a:defPPr>
              <a:defRPr lang="nl-NL"/>
            </a:defPPr>
          </a:lstStyle>
          <a:p>
            <a:pPr algn="l" rtl="0"/>
            <a:r>
              <a:rPr lang="nl-NL" dirty="0"/>
              <a:t>In Dinant staat een kasteel het heet een citadel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3414BFC-2892-7680-5FB9-6810972103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09" r="22086" b="-1"/>
          <a:stretch>
            <a:fillRect/>
          </a:stretch>
        </p:blipFill>
        <p:spPr>
          <a:xfrm>
            <a:off x="1068420" y="23776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  <a:noFill/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BC4FDE7-3F70-8AF5-A4B6-E796A1222117}"/>
              </a:ext>
            </a:extLst>
          </p:cNvPr>
          <p:cNvSpPr txBox="1"/>
          <p:nvPr/>
        </p:nvSpPr>
        <p:spPr>
          <a:xfrm>
            <a:off x="5027580" y="2891058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Een citadel is een versterkt, fort gelegen in of direct naast een stad, bedoeld als laatste verdediging en om de bevolking onder bedwang te houden.</a:t>
            </a:r>
          </a:p>
        </p:txBody>
      </p:sp>
    </p:spTree>
    <p:extLst>
      <p:ext uri="{BB962C8B-B14F-4D97-AF65-F5344CB8AC3E}">
        <p14:creationId xmlns:p14="http://schemas.microsoft.com/office/powerpoint/2010/main" val="3962753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BEE7DF6D-7DCF-7F71-7818-8CE181481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/>
          <a:lstStyle/>
          <a:p>
            <a:pPr algn="l"/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meneer</a:t>
            </a:r>
            <a:r>
              <a:rPr lang="en-US" dirty="0"/>
              <a:t> </a:t>
            </a:r>
            <a:r>
              <a:rPr lang="en-US" dirty="0" err="1"/>
              <a:t>genoemd</a:t>
            </a:r>
            <a:r>
              <a:rPr lang="en-US" dirty="0"/>
              <a:t>   Adolphe Sax </a:t>
            </a:r>
            <a:r>
              <a:rPr lang="en-US" dirty="0" err="1"/>
              <a:t>heeft</a:t>
            </a:r>
            <a:r>
              <a:rPr lang="en-US" dirty="0"/>
              <a:t> de </a:t>
            </a:r>
            <a:r>
              <a:rPr lang="en-US" dirty="0" err="1"/>
              <a:t>saxofoon</a:t>
            </a:r>
            <a:r>
              <a:rPr lang="en-US" dirty="0"/>
              <a:t> </a:t>
            </a:r>
            <a:r>
              <a:rPr lang="en-US" dirty="0" err="1"/>
              <a:t>uitgevonden</a:t>
            </a:r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ACCFBA8-4CDB-EEB4-6245-7297ADB471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3" b="36523"/>
          <a:stretch>
            <a:fillRect/>
          </a:stretch>
        </p:blipFill>
        <p:spPr>
          <a:xfrm>
            <a:off x="1371606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  <a:noFill/>
        </p:spPr>
      </p:pic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84219659-A1BF-1AC6-B2EC-33AAF9205D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40609" y="3127248"/>
            <a:ext cx="6117381" cy="3017520"/>
          </a:xfrm>
        </p:spPr>
        <p:txBody>
          <a:bodyPr/>
          <a:lstStyle/>
          <a:p>
            <a:pPr algn="l"/>
            <a:r>
              <a:rPr lang="en-US" dirty="0"/>
              <a:t>Echt </a:t>
            </a:r>
            <a:r>
              <a:rPr lang="en-US" dirty="0" err="1"/>
              <a:t>waar</a:t>
            </a:r>
            <a:r>
              <a:rPr lang="en-US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45028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5698432-2D58-D940-A0AE-7748E2A48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544" y="614202"/>
            <a:ext cx="5918072" cy="2276856"/>
          </a:xfrm>
        </p:spPr>
        <p:txBody>
          <a:bodyPr rtlCol="0" anchor="b">
            <a:normAutofit/>
          </a:bodyPr>
          <a:lstStyle>
            <a:defPPr>
              <a:defRPr lang="nl-NL"/>
            </a:defPPr>
          </a:lstStyle>
          <a:p>
            <a:pPr rtl="0"/>
            <a:r>
              <a:rPr lang="nl-NL"/>
              <a:t>De wedstrijd de gouden stelt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C7DFFEB-1C97-6C0E-389E-19140B3E47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883" r="17369" b="3"/>
          <a:stretch>
            <a:fillRect/>
          </a:stretch>
        </p:blipFill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  <a:noFill/>
        </p:spPr>
      </p:pic>
      <p:sp>
        <p:nvSpPr>
          <p:cNvPr id="7" name="Subtitel 6">
            <a:extLst>
              <a:ext uri="{FF2B5EF4-FFF2-40B4-BE49-F238E27FC236}">
                <a16:creationId xmlns:a16="http://schemas.microsoft.com/office/drawing/2014/main" id="{4C780BDD-62B7-3E51-C2DE-09259F62CC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rtlCol="0">
            <a:normAutofit/>
          </a:bodyPr>
          <a:lstStyle>
            <a:defPPr>
              <a:defRPr lang="nl-NL"/>
            </a:defPPr>
          </a:lstStyle>
          <a:p>
            <a:pPr rtl="0"/>
            <a:r>
              <a:rPr lang="nl-NL"/>
              <a:t>De steltlopers proberen elkaar van de stelten te duwen of te laten vallen. Het lijkt wel een beetje op riddertje spelen.</a:t>
            </a:r>
          </a:p>
        </p:txBody>
      </p:sp>
    </p:spTree>
    <p:extLst>
      <p:ext uri="{BB962C8B-B14F-4D97-AF65-F5344CB8AC3E}">
        <p14:creationId xmlns:p14="http://schemas.microsoft.com/office/powerpoint/2010/main" val="374916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61E6A21B-7748-174B-D77E-8EE0B288C7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rtlCol="0">
            <a:normAutofit/>
          </a:bodyPr>
          <a:lstStyle>
            <a:defPPr>
              <a:defRPr lang="nl-NL"/>
            </a:defPPr>
          </a:lstStyle>
          <a:p>
            <a:pPr algn="l" rtl="0"/>
            <a:r>
              <a:rPr lang="nl-NL" dirty="0"/>
              <a:t>Een spoorwegfiets is een speciale fiets die je meestal op een oude, ongebruikte spoorbaan gebruikt.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D576B70-AF79-707F-0C28-E33EFB7D3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82" y="1187487"/>
            <a:ext cx="3948545" cy="314496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96B7815-2EEC-59EC-B789-949CF7599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/>
              <a:t>De spoorwegfietsen </a:t>
            </a:r>
          </a:p>
        </p:txBody>
      </p:sp>
    </p:spTree>
    <p:extLst>
      <p:ext uri="{BB962C8B-B14F-4D97-AF65-F5344CB8AC3E}">
        <p14:creationId xmlns:p14="http://schemas.microsoft.com/office/powerpoint/2010/main" val="363811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021A630F-2131-54F3-FB59-E63CC4796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548" y="614202"/>
            <a:ext cx="5918072" cy="2276856"/>
          </a:xfrm>
        </p:spPr>
        <p:txBody>
          <a:bodyPr/>
          <a:lstStyle/>
          <a:p>
            <a:pPr algn="l"/>
            <a:r>
              <a:rPr lang="en-US" dirty="0" err="1"/>
              <a:t>Attractiepark</a:t>
            </a:r>
            <a:r>
              <a:rPr lang="en-US" dirty="0"/>
              <a:t> </a:t>
            </a:r>
            <a:r>
              <a:rPr lang="en-US" dirty="0" err="1"/>
              <a:t>Koningin</a:t>
            </a:r>
            <a:r>
              <a:rPr lang="en-US" dirty="0"/>
              <a:t> Fabiola 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BC33064-A9AA-84C3-9F73-6ED679CB28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746" r="30254" b="-1"/>
          <a:stretch>
            <a:fillRect/>
          </a:stretch>
        </p:blipFill>
        <p:spPr>
          <a:xfrm>
            <a:off x="494675" y="1752630"/>
            <a:ext cx="4122295" cy="4063553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  <a:noFill/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F344222-7E41-E450-6795-B3EA10AD6C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/>
          <a:lstStyle/>
          <a:p>
            <a:pPr algn="l"/>
            <a:r>
              <a:rPr lang="en-US" dirty="0"/>
              <a:t>De </a:t>
            </a:r>
            <a:r>
              <a:rPr lang="en-US" dirty="0" err="1"/>
              <a:t>attracties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vooral</a:t>
            </a:r>
            <a:r>
              <a:rPr lang="en-US" dirty="0"/>
              <a:t> </a:t>
            </a:r>
            <a:r>
              <a:rPr lang="en-US" dirty="0" err="1"/>
              <a:t>gericht</a:t>
            </a:r>
            <a:r>
              <a:rPr lang="en-US" dirty="0"/>
              <a:t> op </a:t>
            </a:r>
            <a:r>
              <a:rPr lang="en-US" dirty="0" err="1"/>
              <a:t>gezinnen</a:t>
            </a:r>
            <a:r>
              <a:rPr lang="en-US" dirty="0"/>
              <a:t> met </a:t>
            </a:r>
            <a:r>
              <a:rPr lang="en-US" dirty="0" err="1"/>
              <a:t>kinderen</a:t>
            </a:r>
            <a:r>
              <a:rPr lang="en-US" dirty="0"/>
              <a:t> van 3 tot 12 </a:t>
            </a:r>
            <a:r>
              <a:rPr lang="en-US" dirty="0" err="1"/>
              <a:t>jaar</a:t>
            </a:r>
            <a:r>
              <a:rPr lang="en-US" dirty="0"/>
              <a:t> oud.</a:t>
            </a:r>
          </a:p>
        </p:txBody>
      </p:sp>
    </p:spTree>
    <p:extLst>
      <p:ext uri="{BB962C8B-B14F-4D97-AF65-F5344CB8AC3E}">
        <p14:creationId xmlns:p14="http://schemas.microsoft.com/office/powerpoint/2010/main" val="25205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0BABE10-2156-5DCF-8ABD-F70357E5C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640080"/>
            <a:ext cx="10302240" cy="1852046"/>
          </a:xfrm>
        </p:spPr>
        <p:txBody>
          <a:bodyPr anchor="b">
            <a:normAutofit/>
          </a:bodyPr>
          <a:lstStyle/>
          <a:p>
            <a:r>
              <a:rPr lang="en-US" dirty="0"/>
              <a:t>Dit is </a:t>
            </a:r>
            <a:r>
              <a:rPr lang="en-US" dirty="0" err="1"/>
              <a:t>Dinantse</a:t>
            </a:r>
            <a:r>
              <a:rPr lang="en-US" dirty="0"/>
              <a:t> </a:t>
            </a:r>
            <a:r>
              <a:rPr lang="en-US" dirty="0" err="1"/>
              <a:t>koek</a:t>
            </a:r>
            <a:r>
              <a:rPr lang="en-US" dirty="0"/>
              <a:t> 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E371BD3-6654-277A-0F59-DDD7A270A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158" y="2588447"/>
            <a:ext cx="7853678" cy="726645"/>
          </a:xfrm>
        </p:spPr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koek</a:t>
            </a:r>
            <a:r>
              <a:rPr lang="en-US" dirty="0"/>
              <a:t> is </a:t>
            </a:r>
            <a:r>
              <a:rPr lang="en-US" dirty="0" err="1"/>
              <a:t>extreem</a:t>
            </a:r>
            <a:r>
              <a:rPr lang="en-US" dirty="0"/>
              <a:t> hard. Je </a:t>
            </a:r>
            <a:r>
              <a:rPr lang="en-US" dirty="0" err="1"/>
              <a:t>moet</a:t>
            </a:r>
            <a:r>
              <a:rPr lang="en-US" dirty="0"/>
              <a:t> er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op </a:t>
            </a:r>
            <a:r>
              <a:rPr lang="en-US" dirty="0" err="1"/>
              <a:t>bijten</a:t>
            </a:r>
            <a:r>
              <a:rPr lang="en-US" dirty="0"/>
              <a:t> want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je </a:t>
            </a:r>
            <a:r>
              <a:rPr lang="en-US" dirty="0" err="1"/>
              <a:t>tanden</a:t>
            </a:r>
            <a:r>
              <a:rPr lang="en-US" dirty="0"/>
              <a:t> </a:t>
            </a:r>
            <a:r>
              <a:rPr lang="en-US" dirty="0" err="1"/>
              <a:t>kosten</a:t>
            </a:r>
            <a:r>
              <a:rPr lang="en-US" dirty="0"/>
              <a:t>.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70E5D00-2DDE-42A2-08BB-9474D1550E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74" r="17139" b="3"/>
          <a:stretch>
            <a:fillRect/>
          </a:stretch>
        </p:blipFill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811950613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2859_TF89338750_Win32" id="{B797488B-4FF2-46C2-AE52-E2C8B3BB3A4D}" vid="{DAA26120-E532-46CD-BFD2-55F600790C28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0AF28097EFCB44B72D5DB34BE779FC" ma:contentTypeVersion="4" ma:contentTypeDescription="Een nieuw document maken." ma:contentTypeScope="" ma:versionID="658bcd6e9269d44ff57ee0af9f753bf1">
  <xsd:schema xmlns:xsd="http://www.w3.org/2001/XMLSchema" xmlns:xs="http://www.w3.org/2001/XMLSchema" xmlns:p="http://schemas.microsoft.com/office/2006/metadata/properties" xmlns:ns3="ab9a0045-f4e2-4631-9078-e51cb7bd1a41" targetNamespace="http://schemas.microsoft.com/office/2006/metadata/properties" ma:root="true" ma:fieldsID="52088dfb7e0d65133ef56beefac4d89f" ns3:_="">
    <xsd:import namespace="ab9a0045-f4e2-4631-9078-e51cb7bd1a4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a0045-f4e2-4631-9078-e51cb7bd1a4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BD9919-8F5A-4B99-83E1-E90FE1DCF2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E87F72-70BF-43BC-A0D4-53665DC12672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ab9a0045-f4e2-4631-9078-e51cb7bd1a41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681C2C9-0ACE-4E47-A579-58D43D65CC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9a0045-f4e2-4631-9078-e51cb7bd1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{1C31AFE9-3827-4125-A015-ABF5FB38B34F}TF54b766f8-63ee-43b7-9d15-113a5f305028e8ed8f53_win32-6d01fd21e627</Template>
  <TotalTime>0</TotalTime>
  <Words>228</Words>
  <Application>Microsoft Office PowerPoint</Application>
  <PresentationFormat>Breedbeeld</PresentationFormat>
  <Paragraphs>32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Univers</vt:lpstr>
      <vt:lpstr>GradientVTI</vt:lpstr>
      <vt:lpstr>namen</vt:lpstr>
      <vt:lpstr>In namen zijn er heel wat bergen, grotten en rivieren.      </vt:lpstr>
      <vt:lpstr>In namen is een monument genoemd slakken  </vt:lpstr>
      <vt:lpstr>In Dinant staat een kasteel het heet een citadel </vt:lpstr>
      <vt:lpstr>Deze meneer genoemd   Adolphe Sax heeft de saxofoon uitgevonden</vt:lpstr>
      <vt:lpstr>De wedstrijd de gouden stelt </vt:lpstr>
      <vt:lpstr>De spoorwegfietsen </vt:lpstr>
      <vt:lpstr>Attractiepark Koningin Fabiola </vt:lpstr>
      <vt:lpstr>Dit is Dinantse koek </vt:lpstr>
      <vt:lpstr>Wist-je-datjes</vt:lpstr>
      <vt:lpstr>dit was onze PowerPoint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Julien Schoeters</dc:creator>
  <cp:lastModifiedBy>Julien Schoeters</cp:lastModifiedBy>
  <cp:revision>2</cp:revision>
  <dcterms:created xsi:type="dcterms:W3CDTF">2026-03-30T12:59:03Z</dcterms:created>
  <dcterms:modified xsi:type="dcterms:W3CDTF">2026-04-23T12:47:04Z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0x010100750AF28097EFCB44B72D5DB34BE779FC</vt:lpwstr>
  </property>
</Properties>
</file>