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F8967-5FEB-4F9A-9ED1-87676D0441A8}" v="51" dt="2025-09-30T13:22:34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9B48A-3190-4B18-85F9-6D0357859D8F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AD651-2C6B-41ED-A8D3-236B4426B1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68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AD651-2C6B-41ED-A8D3-236B4426B1A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22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EF249-C1D4-5207-6DCB-50FB14821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653259"/>
            <a:ext cx="8689976" cy="1156739"/>
          </a:xfrm>
        </p:spPr>
        <p:txBody>
          <a:bodyPr/>
          <a:lstStyle/>
          <a:p>
            <a:r>
              <a:rPr lang="nl-BE" dirty="0"/>
              <a:t>WIJ GAAN OP BOSKLASSEN!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FC500A-718D-7E57-D9D9-631536E77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HET VIERDE LEERJAAR GAAT OP BOSKLASSEN</a:t>
            </a:r>
          </a:p>
        </p:txBody>
      </p:sp>
    </p:spTree>
    <p:extLst>
      <p:ext uri="{BB962C8B-B14F-4D97-AF65-F5344CB8AC3E}">
        <p14:creationId xmlns:p14="http://schemas.microsoft.com/office/powerpoint/2010/main" val="118692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14AE92-8479-4004-BAD5-49502E3EA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FE9F282-3FA1-484E-AF39-0C8C10F7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4E1727D7-C4C0-42F3-94D0-69379A21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6B5C0F8-7AE3-A77F-1E76-AF880D10C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76433" y="1557375"/>
            <a:ext cx="4898684" cy="3670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B5DF69-9834-4AA8-A8AB-B8A1E08F0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98AC61-331C-298E-DF2F-0B0490A61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98" y="1557375"/>
            <a:ext cx="5010949" cy="375438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A205625-8C4B-A825-A3A3-3C30D6D3AC89}"/>
              </a:ext>
            </a:extLst>
          </p:cNvPr>
          <p:cNvSpPr txBox="1"/>
          <p:nvPr/>
        </p:nvSpPr>
        <p:spPr>
          <a:xfrm>
            <a:off x="2806861" y="808034"/>
            <a:ext cx="673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We maakten verschillende kampen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09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2CFEED9-04A7-41BB-8904-BC45FD855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7C575F-04F0-48E4-8E20-2BB2A5E20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4343739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74F74C-93F3-B773-B1A1-97778726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24" r="29836"/>
          <a:stretch>
            <a:fillRect/>
          </a:stretch>
        </p:blipFill>
        <p:spPr>
          <a:xfrm>
            <a:off x="643470" y="1319133"/>
            <a:ext cx="4010829" cy="48954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1878295-103B-4373-A162-1AEE806C1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1618" y="480060"/>
            <a:ext cx="6733369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C6B8EA8-21A2-70CC-1C05-AFC8DD07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75"/>
          <a:stretch>
            <a:fillRect/>
          </a:stretch>
        </p:blipFill>
        <p:spPr>
          <a:xfrm>
            <a:off x="5142481" y="1319133"/>
            <a:ext cx="6396524" cy="488867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2F4302D-5860-2B1F-59D6-B93DCED78703}"/>
              </a:ext>
            </a:extLst>
          </p:cNvPr>
          <p:cNvSpPr txBox="1"/>
          <p:nvPr/>
        </p:nvSpPr>
        <p:spPr>
          <a:xfrm>
            <a:off x="467487" y="650188"/>
            <a:ext cx="1107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4">
                    <a:lumMod val="75000"/>
                  </a:schemeClr>
                </a:solidFill>
              </a:rPr>
              <a:t>We speelden veel spelletjes </a:t>
            </a:r>
            <a:r>
              <a:rPr lang="nl-BE" sz="3200" dirty="0">
                <a:solidFill>
                  <a:schemeClr val="accent1"/>
                </a:solidFill>
              </a:rPr>
              <a:t>zoals witte wolven en zwarte wolven.</a:t>
            </a:r>
          </a:p>
        </p:txBody>
      </p:sp>
    </p:spTree>
    <p:extLst>
      <p:ext uri="{BB962C8B-B14F-4D97-AF65-F5344CB8AC3E}">
        <p14:creationId xmlns:p14="http://schemas.microsoft.com/office/powerpoint/2010/main" val="292714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313824F-DE6C-0335-F74F-BA4041A0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19" r="7096" b="2"/>
          <a:stretch>
            <a:fillRect/>
          </a:stretch>
        </p:blipFill>
        <p:spPr>
          <a:xfrm>
            <a:off x="482066" y="1453759"/>
            <a:ext cx="3517119" cy="3993479"/>
          </a:xfrm>
          <a:prstGeom prst="rect">
            <a:avLst/>
          </a:prstGeom>
        </p:spPr>
      </p:pic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E2C68C-2FDC-6EAD-1F60-0F915D7F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15" r="13460" b="-2"/>
          <a:stretch>
            <a:fillRect/>
          </a:stretch>
        </p:blipFill>
        <p:spPr>
          <a:xfrm>
            <a:off x="4310676" y="1657254"/>
            <a:ext cx="3537345" cy="353734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E7CCF83D-1CA2-69E2-26C5-595A224ADB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365" r="6319" b="2"/>
          <a:stretch>
            <a:fillRect/>
          </a:stretch>
        </p:blipFill>
        <p:spPr>
          <a:xfrm>
            <a:off x="8162336" y="1439154"/>
            <a:ext cx="3517120" cy="397354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2849127-DA0A-1283-2432-424AB22BFCC2}"/>
              </a:ext>
            </a:extLst>
          </p:cNvPr>
          <p:cNvSpPr txBox="1"/>
          <p:nvPr/>
        </p:nvSpPr>
        <p:spPr>
          <a:xfrm>
            <a:off x="2901600" y="106283"/>
            <a:ext cx="7480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00B050"/>
                </a:solidFill>
              </a:rPr>
              <a:t>We zagen en vonden veel dieren</a:t>
            </a:r>
            <a:r>
              <a:rPr lang="nl-BE" sz="4000" dirty="0"/>
              <a:t>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94B9E44-9307-DF00-7B63-8EA3460D0CD5}"/>
              </a:ext>
            </a:extLst>
          </p:cNvPr>
          <p:cNvSpPr txBox="1"/>
          <p:nvPr/>
        </p:nvSpPr>
        <p:spPr>
          <a:xfrm>
            <a:off x="2930295" y="5610362"/>
            <a:ext cx="6298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1">
                    <a:lumMod val="75000"/>
                  </a:schemeClr>
                </a:solidFill>
              </a:rPr>
              <a:t>zo</a:t>
            </a:r>
            <a:r>
              <a:rPr lang="nl-BE" sz="3200" dirty="0"/>
              <a:t> </a:t>
            </a:r>
            <a:r>
              <a:rPr lang="nl-BE" sz="3200" dirty="0">
                <a:solidFill>
                  <a:srgbClr val="7030A0"/>
                </a:solidFill>
              </a:rPr>
              <a:t>als</a:t>
            </a:r>
            <a:r>
              <a:rPr lang="nl-B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een </a:t>
            </a:r>
            <a:r>
              <a:rPr lang="nl-BE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hond</a:t>
            </a:r>
            <a:r>
              <a:rPr lang="nl-BE" sz="3200" dirty="0"/>
              <a:t> </a:t>
            </a:r>
            <a:r>
              <a:rPr lang="nl-BE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</a:t>
            </a:r>
            <a:r>
              <a:rPr lang="nl-BE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kikkers </a:t>
            </a:r>
            <a:r>
              <a:rPr lang="nl-BE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</a:t>
            </a:r>
            <a:r>
              <a:rPr lang="nl-BE" sz="2400" dirty="0"/>
              <a:t> </a:t>
            </a:r>
            <a:r>
              <a:rPr lang="nl-BE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padden</a:t>
            </a:r>
            <a:endParaRPr lang="nl-BE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4065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>
            <a:extLst>
              <a:ext uri="{FF2B5EF4-FFF2-40B4-BE49-F238E27FC236}">
                <a16:creationId xmlns:a16="http://schemas.microsoft.com/office/drawing/2014/main" id="{6F7F75A8-F68A-4A99-AC79-B940B81A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BD56AA71-3722-47B6-8962-814154E97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CE836D8C-1533-4EA8-A912-013084EA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" name="Picture 2">
            <a:extLst>
              <a:ext uri="{FF2B5EF4-FFF2-40B4-BE49-F238E27FC236}">
                <a16:creationId xmlns:a16="http://schemas.microsoft.com/office/drawing/2014/main" id="{1DB0BF13-7AAC-4BB1-991F-1AB86A1E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persoon, kleding, jongen, buitenshuis&#10;&#10;Door AI gegenereerde inhoud is mogelijk onjuist.">
            <a:extLst>
              <a:ext uri="{FF2B5EF4-FFF2-40B4-BE49-F238E27FC236}">
                <a16:creationId xmlns:a16="http://schemas.microsoft.com/office/drawing/2014/main" id="{D1F6D597-CFC6-DC97-2A4F-84A19E3A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898" r="-1" b="-1"/>
          <a:stretch>
            <a:fillRect/>
          </a:stretch>
        </p:blipFill>
        <p:spPr>
          <a:xfrm>
            <a:off x="23869" y="1333616"/>
            <a:ext cx="4834726" cy="2603210"/>
          </a:xfrm>
          <a:prstGeom prst="rect">
            <a:avLst/>
          </a:prstGeom>
        </p:spPr>
      </p:pic>
      <p:pic>
        <p:nvPicPr>
          <p:cNvPr id="4" name="Afbeelding 3" descr="Afbeelding met persoon, Menselijk gezicht, kleding, meisje&#10;&#10;Door AI gegenereerde inhoud is mogelijk onjuist.">
            <a:extLst>
              <a:ext uri="{FF2B5EF4-FFF2-40B4-BE49-F238E27FC236}">
                <a16:creationId xmlns:a16="http://schemas.microsoft.com/office/drawing/2014/main" id="{D0B83688-8D8E-AB5A-244E-658ACA44B1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605"/>
          <a:stretch>
            <a:fillRect/>
          </a:stretch>
        </p:blipFill>
        <p:spPr>
          <a:xfrm>
            <a:off x="2879" y="4023921"/>
            <a:ext cx="4834726" cy="2859365"/>
          </a:xfrm>
          <a:prstGeom prst="rect">
            <a:avLst/>
          </a:prstGeom>
        </p:spPr>
      </p:pic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EC63BBA-7D76-49FB-8CBC-6DF7F545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7943" y="2611819"/>
            <a:ext cx="483472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8952307-F63B-4469-BC52-27608C776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80CD9C91-2724-492A-B923-50678EA81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8EF83FD-ACFF-81C9-FB2D-B4C052649F3F}"/>
              </a:ext>
            </a:extLst>
          </p:cNvPr>
          <p:cNvSpPr txBox="1"/>
          <p:nvPr/>
        </p:nvSpPr>
        <p:spPr>
          <a:xfrm>
            <a:off x="981075" y="1358901"/>
            <a:ext cx="5280026" cy="273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CE369EA-A785-04D6-8012-4C656C00C627}"/>
              </a:ext>
            </a:extLst>
          </p:cNvPr>
          <p:cNvSpPr txBox="1"/>
          <p:nvPr/>
        </p:nvSpPr>
        <p:spPr>
          <a:xfrm>
            <a:off x="7357274" y="767301"/>
            <a:ext cx="469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Hier gingen </a:t>
            </a:r>
            <a:r>
              <a:rPr lang="nl-BE" sz="32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nl-BE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nl-BE" sz="3200" dirty="0"/>
              <a:t> </a:t>
            </a:r>
            <a:r>
              <a:rPr lang="nl-BE" sz="3200" dirty="0">
                <a:solidFill>
                  <a:schemeClr val="accent1">
                    <a:lumMod val="75000"/>
                  </a:schemeClr>
                </a:solidFill>
              </a:rPr>
              <a:t>lekker eten.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3A91E4F-93FD-6AB3-E5C4-8BA0691CD297}"/>
              </a:ext>
            </a:extLst>
          </p:cNvPr>
          <p:cNvSpPr txBox="1"/>
          <p:nvPr/>
        </p:nvSpPr>
        <p:spPr>
          <a:xfrm>
            <a:off x="7299830" y="3931064"/>
            <a:ext cx="483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accent2">
                    <a:lumMod val="75000"/>
                  </a:schemeClr>
                </a:solidFill>
              </a:rPr>
              <a:t>We vulden </a:t>
            </a:r>
            <a:r>
              <a:rPr lang="nl-BE" sz="2400" dirty="0">
                <a:solidFill>
                  <a:schemeClr val="accent1"/>
                </a:solidFill>
              </a:rPr>
              <a:t>onze buikjes met</a:t>
            </a:r>
            <a:r>
              <a:rPr lang="nl-BE" sz="2400" dirty="0"/>
              <a:t> </a:t>
            </a:r>
            <a:r>
              <a:rPr lang="nl-BE" sz="2400" dirty="0">
                <a:solidFill>
                  <a:schemeClr val="tx2"/>
                </a:solidFill>
              </a:rPr>
              <a:t>zelfgemaakte </a:t>
            </a:r>
            <a:r>
              <a:rPr lang="nl-BE" sz="2400" dirty="0" err="1">
                <a:solidFill>
                  <a:schemeClr val="tx2"/>
                </a:solidFill>
              </a:rPr>
              <a:t>smoskes</a:t>
            </a:r>
            <a:r>
              <a:rPr lang="nl-BE" sz="2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6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651B8F-2D91-E90B-64D4-7E97A555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118"/>
          <a:stretch>
            <a:fillRect/>
          </a:stretch>
        </p:blipFill>
        <p:spPr>
          <a:xfrm>
            <a:off x="8143820" y="2286101"/>
            <a:ext cx="3517119" cy="234212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C58172-A207-0264-4DA9-B8F2C8097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31" r="2" b="11156"/>
          <a:stretch>
            <a:fillRect/>
          </a:stretch>
        </p:blipFill>
        <p:spPr>
          <a:xfrm>
            <a:off x="4310676" y="2286101"/>
            <a:ext cx="3537345" cy="22796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7FF716-3D84-CAF9-3D05-F55342F7B2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9" b="19333"/>
          <a:stretch>
            <a:fillRect/>
          </a:stretch>
        </p:blipFill>
        <p:spPr>
          <a:xfrm>
            <a:off x="335281" y="2426319"/>
            <a:ext cx="3517120" cy="20616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37BDDDF-E715-090D-470F-74D6B84486E6}"/>
              </a:ext>
            </a:extLst>
          </p:cNvPr>
          <p:cNvSpPr txBox="1"/>
          <p:nvPr/>
        </p:nvSpPr>
        <p:spPr>
          <a:xfrm>
            <a:off x="968616" y="1112220"/>
            <a:ext cx="639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deden ook een SUPER LEUKE zoektocht </a:t>
            </a:r>
            <a:r>
              <a:rPr lang="nl-B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48A0A3-6C8C-C80D-943F-61CCAF4F9288}"/>
              </a:ext>
            </a:extLst>
          </p:cNvPr>
          <p:cNvSpPr txBox="1"/>
          <p:nvPr/>
        </p:nvSpPr>
        <p:spPr>
          <a:xfrm>
            <a:off x="8309121" y="1343053"/>
            <a:ext cx="351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Dit was de prijs …haha !!!!</a:t>
            </a:r>
          </a:p>
        </p:txBody>
      </p:sp>
    </p:spTree>
    <p:extLst>
      <p:ext uri="{BB962C8B-B14F-4D97-AF65-F5344CB8AC3E}">
        <p14:creationId xmlns:p14="http://schemas.microsoft.com/office/powerpoint/2010/main" val="311298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0FB4F2F-7370-8C4E-59FD-10A35092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4" y="27560"/>
            <a:ext cx="3114675" cy="23336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BE28F47-1EBA-926E-C434-695C103E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78" y="-2"/>
            <a:ext cx="3114675" cy="23336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923081-1C54-675A-637B-6EC7523D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508" y="-1"/>
            <a:ext cx="3114675" cy="2333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A33B2F-A56A-93B9-069C-6EF0C5E38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01" y="2636940"/>
            <a:ext cx="3114675" cy="2333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C96A29-5982-7B25-8701-14E4C9AC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652" y="2636941"/>
            <a:ext cx="3114675" cy="23336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1A8EC6F-60F6-7763-B7F5-3BB088B74DC7}"/>
              </a:ext>
            </a:extLst>
          </p:cNvPr>
          <p:cNvSpPr txBox="1"/>
          <p:nvPr/>
        </p:nvSpPr>
        <p:spPr>
          <a:xfrm>
            <a:off x="2306104" y="5382326"/>
            <a:ext cx="990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accent6">
                    <a:lumMod val="75000"/>
                  </a:schemeClr>
                </a:solidFill>
              </a:rPr>
              <a:t>We deden ook free podium!</a:t>
            </a:r>
          </a:p>
        </p:txBody>
      </p:sp>
    </p:spTree>
    <p:extLst>
      <p:ext uri="{BB962C8B-B14F-4D97-AF65-F5344CB8AC3E}">
        <p14:creationId xmlns:p14="http://schemas.microsoft.com/office/powerpoint/2010/main" val="3816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58E45E-6E09-97A2-3843-490B2936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68" y="2075313"/>
            <a:ext cx="3209544" cy="240470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E11271-54DC-3680-D0E1-B33CB7E4B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3" y="2075313"/>
            <a:ext cx="3209544" cy="240470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B24923-B8C3-4728-4AA1-AD2C86B42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87" y="2075313"/>
            <a:ext cx="3209544" cy="24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F673C8-03BC-45DD-8085-9386158389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71B7ED-B6BB-4AFA-BA76-B3765AFBA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E7106-D252-43FB-A113-A423B95F286B}">
  <ds:schemaRefs>
    <ds:schemaRef ds:uri="http://purl.org/dc/elements/1.1/"/>
    <ds:schemaRef ds:uri="ab9a0045-f4e2-4631-9078-e51cb7bd1a41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4</TotalTime>
  <Words>78</Words>
  <Application>Microsoft Office PowerPoint</Application>
  <PresentationFormat>Breedbeeld</PresentationFormat>
  <Paragraphs>12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Arial</vt:lpstr>
      <vt:lpstr>Tw Cen MT</vt:lpstr>
      <vt:lpstr>Wingdings</vt:lpstr>
      <vt:lpstr>Druppel</vt:lpstr>
      <vt:lpstr>WIJ GAAN OP BOSKLASSEN!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Elise Wyns</dc:creator>
  <cp:lastModifiedBy>Katrien Verbruggen</cp:lastModifiedBy>
  <cp:revision>3</cp:revision>
  <dcterms:created xsi:type="dcterms:W3CDTF">2025-09-26T12:33:14Z</dcterms:created>
  <dcterms:modified xsi:type="dcterms:W3CDTF">2025-09-30T15:07:19Z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