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DF8967-5FEB-4F9A-9ED1-87676D0441A8}" v="51" dt="2025-09-30T13:22:34.9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09B48A-3190-4B18-85F9-6D0357859D8F}" type="datetimeFigureOut">
              <a:rPr lang="nl-BE" smtClean="0"/>
              <a:t>30/09/2025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4AD651-2C6B-41ED-A8D3-236B4426B1A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82684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4AD651-2C6B-41ED-A8D3-236B4426B1A6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35225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4EF249-C1D4-5207-6DCB-50FB148216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2653259"/>
            <a:ext cx="8689976" cy="1156739"/>
          </a:xfrm>
        </p:spPr>
        <p:txBody>
          <a:bodyPr/>
          <a:lstStyle/>
          <a:p>
            <a:r>
              <a:rPr lang="nl-BE" dirty="0"/>
              <a:t>WIJ GAAN OP BOSKLASSEN!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0FC500A-718D-7E57-D9D9-631536E77A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dirty="0"/>
              <a:t>HET VIERDE LEERJAAR GAAT OP BOSKLASSEN</a:t>
            </a:r>
          </a:p>
        </p:txBody>
      </p:sp>
    </p:spTree>
    <p:extLst>
      <p:ext uri="{BB962C8B-B14F-4D97-AF65-F5344CB8AC3E}">
        <p14:creationId xmlns:p14="http://schemas.microsoft.com/office/powerpoint/2010/main" val="11869242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E14AE92-8479-4004-BAD5-49502E3EA3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0FE9F282-3FA1-484E-AF39-0C8C10F74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ounded Rectangle 12">
            <a:extLst>
              <a:ext uri="{FF2B5EF4-FFF2-40B4-BE49-F238E27FC236}">
                <a16:creationId xmlns:a16="http://schemas.microsoft.com/office/drawing/2014/main" id="{4E1727D7-C4C0-42F3-94D0-69379A21E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4597" y="643467"/>
            <a:ext cx="10742806" cy="5564129"/>
          </a:xfrm>
          <a:prstGeom prst="roundRect">
            <a:avLst>
              <a:gd name="adj" fmla="val 4448"/>
            </a:avLst>
          </a:prstGeom>
          <a:solidFill>
            <a:srgbClr val="FFFFFF"/>
          </a:solidFill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sz="3200" cap="all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A6B5C0F8-7AE3-A77F-1E76-AF880D10CF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176433" y="1557375"/>
            <a:ext cx="4898684" cy="367026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0B5DF69-9834-4AA8-A8AB-B8A1E08F0E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F498AC61-331C-298E-DF2F-0B0490A618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198" y="1557375"/>
            <a:ext cx="5010949" cy="3754381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DA205625-8C4B-A825-A3A3-3C30D6D3AC89}"/>
              </a:ext>
            </a:extLst>
          </p:cNvPr>
          <p:cNvSpPr txBox="1"/>
          <p:nvPr/>
        </p:nvSpPr>
        <p:spPr>
          <a:xfrm>
            <a:off x="2806861" y="808034"/>
            <a:ext cx="67391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200" dirty="0"/>
              <a:t>We maakten verschillende kampen</a:t>
            </a:r>
            <a:r>
              <a:rPr lang="nl-BE" dirty="0">
                <a:sym typeface="Wingdings" panose="05000000000000000000" pitchFamily="2" charset="2"/>
              </a:rPr>
              <a:t>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700984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02CFEED9-04A7-41BB-8904-BC45FD8555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87C575F-04F0-48E4-8E20-2BB2A5E20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4343739" cy="5897880"/>
          </a:xfrm>
          <a:prstGeom prst="rect">
            <a:avLst/>
          </a:prstGeom>
          <a:solidFill>
            <a:srgbClr val="FFFFFF"/>
          </a:solidFill>
          <a:ln w="222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574F74C-93F3-B773-B1A1-977787262D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224" r="29836"/>
          <a:stretch>
            <a:fillRect/>
          </a:stretch>
        </p:blipFill>
        <p:spPr>
          <a:xfrm>
            <a:off x="643470" y="1319133"/>
            <a:ext cx="4010829" cy="4895400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41878295-103B-4373-A162-1AEE806C1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1618" y="480060"/>
            <a:ext cx="6733369" cy="5897880"/>
          </a:xfrm>
          <a:prstGeom prst="rect">
            <a:avLst/>
          </a:prstGeom>
          <a:solidFill>
            <a:srgbClr val="FFFFFF"/>
          </a:solidFill>
          <a:ln w="222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CC6B8EA8-21A2-70CC-1C05-AFC8DD07AD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975"/>
          <a:stretch>
            <a:fillRect/>
          </a:stretch>
        </p:blipFill>
        <p:spPr>
          <a:xfrm>
            <a:off x="5142481" y="1319133"/>
            <a:ext cx="6396524" cy="4888679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12F4302D-5860-2B1F-59D6-B93DCED78703}"/>
              </a:ext>
            </a:extLst>
          </p:cNvPr>
          <p:cNvSpPr txBox="1"/>
          <p:nvPr/>
        </p:nvSpPr>
        <p:spPr>
          <a:xfrm>
            <a:off x="467487" y="650188"/>
            <a:ext cx="11071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200" dirty="0">
                <a:solidFill>
                  <a:schemeClr val="accent4">
                    <a:lumMod val="75000"/>
                  </a:schemeClr>
                </a:solidFill>
              </a:rPr>
              <a:t>We speelden veel spelletjes </a:t>
            </a:r>
            <a:r>
              <a:rPr lang="nl-BE" sz="3200" dirty="0">
                <a:solidFill>
                  <a:schemeClr val="accent1"/>
                </a:solidFill>
              </a:rPr>
              <a:t>zoals witte wolven en zwarte wolven.</a:t>
            </a:r>
          </a:p>
        </p:txBody>
      </p:sp>
    </p:spTree>
    <p:extLst>
      <p:ext uri="{BB962C8B-B14F-4D97-AF65-F5344CB8AC3E}">
        <p14:creationId xmlns:p14="http://schemas.microsoft.com/office/powerpoint/2010/main" val="29271487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0313824F-DE6C-0335-F74F-BA4041A0DA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919" r="7096" b="2"/>
          <a:stretch>
            <a:fillRect/>
          </a:stretch>
        </p:blipFill>
        <p:spPr>
          <a:xfrm>
            <a:off x="482066" y="1453759"/>
            <a:ext cx="3517119" cy="3993479"/>
          </a:xfrm>
          <a:prstGeom prst="rect">
            <a:avLst/>
          </a:prstGeom>
        </p:spPr>
      </p:pic>
      <p:cxnSp>
        <p:nvCxnSpPr>
          <p:cNvPr id="9" name="Straight Connector 11">
            <a:extLst>
              <a:ext uri="{FF2B5EF4-FFF2-40B4-BE49-F238E27FC236}">
                <a16:creationId xmlns:a16="http://schemas.microsoft.com/office/drawing/2014/main" id="{DCD67800-37AC-4E14-89B0-F79DCB3FB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6560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Afbeelding 6">
            <a:extLst>
              <a:ext uri="{FF2B5EF4-FFF2-40B4-BE49-F238E27FC236}">
                <a16:creationId xmlns:a16="http://schemas.microsoft.com/office/drawing/2014/main" id="{F6E2C68C-2FDC-6EAD-1F60-0F915D7F16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615" r="13460" b="-2"/>
          <a:stretch>
            <a:fillRect/>
          </a:stretch>
        </p:blipFill>
        <p:spPr>
          <a:xfrm>
            <a:off x="4310676" y="1657254"/>
            <a:ext cx="3537345" cy="353734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F1788F-A5AE-4188-8274-F7F2E3833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9959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Afbeelding 1">
            <a:extLst>
              <a:ext uri="{FF2B5EF4-FFF2-40B4-BE49-F238E27FC236}">
                <a16:creationId xmlns:a16="http://schemas.microsoft.com/office/drawing/2014/main" id="{E7CCF83D-1CA2-69E2-26C5-595A224ADBD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7365" r="6319" b="2"/>
          <a:stretch>
            <a:fillRect/>
          </a:stretch>
        </p:blipFill>
        <p:spPr>
          <a:xfrm>
            <a:off x="8162336" y="1439154"/>
            <a:ext cx="3517120" cy="3973547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22849127-DA0A-1283-2432-424AB22BFCC2}"/>
              </a:ext>
            </a:extLst>
          </p:cNvPr>
          <p:cNvSpPr txBox="1"/>
          <p:nvPr/>
        </p:nvSpPr>
        <p:spPr>
          <a:xfrm>
            <a:off x="2901600" y="106283"/>
            <a:ext cx="7480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000" dirty="0">
                <a:solidFill>
                  <a:srgbClr val="00B050"/>
                </a:solidFill>
              </a:rPr>
              <a:t>We zagen en vonden veel dieren</a:t>
            </a:r>
            <a:r>
              <a:rPr lang="nl-BE" sz="4000" dirty="0"/>
              <a:t>.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294B9E44-9307-DF00-7B63-8EA3460D0CD5}"/>
              </a:ext>
            </a:extLst>
          </p:cNvPr>
          <p:cNvSpPr txBox="1"/>
          <p:nvPr/>
        </p:nvSpPr>
        <p:spPr>
          <a:xfrm>
            <a:off x="2930295" y="5610362"/>
            <a:ext cx="62981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200" dirty="0">
                <a:solidFill>
                  <a:schemeClr val="accent1">
                    <a:lumMod val="75000"/>
                  </a:schemeClr>
                </a:solidFill>
              </a:rPr>
              <a:t>zo</a:t>
            </a:r>
            <a:r>
              <a:rPr lang="nl-BE" sz="3200" dirty="0"/>
              <a:t> </a:t>
            </a:r>
            <a:r>
              <a:rPr lang="nl-BE" sz="3200" dirty="0">
                <a:solidFill>
                  <a:srgbClr val="7030A0"/>
                </a:solidFill>
              </a:rPr>
              <a:t>als</a:t>
            </a:r>
            <a:r>
              <a:rPr lang="nl-BE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een </a:t>
            </a:r>
            <a:r>
              <a:rPr lang="nl-BE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hond</a:t>
            </a:r>
            <a:r>
              <a:rPr lang="nl-BE" sz="3200" dirty="0"/>
              <a:t> </a:t>
            </a:r>
            <a:r>
              <a:rPr lang="nl-BE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en</a:t>
            </a:r>
            <a:r>
              <a:rPr lang="nl-BE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kikkers </a:t>
            </a:r>
            <a:r>
              <a:rPr lang="nl-BE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en</a:t>
            </a:r>
            <a:r>
              <a:rPr lang="nl-BE" sz="2400" dirty="0"/>
              <a:t> </a:t>
            </a:r>
            <a:r>
              <a:rPr lang="nl-BE" sz="3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padden</a:t>
            </a:r>
            <a:endParaRPr lang="nl-BE" sz="4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640652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Picture 2">
            <a:extLst>
              <a:ext uri="{FF2B5EF4-FFF2-40B4-BE49-F238E27FC236}">
                <a16:creationId xmlns:a16="http://schemas.microsoft.com/office/drawing/2014/main" id="{6F7F75A8-F68A-4A99-AC79-B940B81A72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8" name="Picture 177">
            <a:extLst>
              <a:ext uri="{FF2B5EF4-FFF2-40B4-BE49-F238E27FC236}">
                <a16:creationId xmlns:a16="http://schemas.microsoft.com/office/drawing/2014/main" id="{BD56AA71-3722-47B6-8962-814154E97D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80" name="Rectangle 179">
            <a:extLst>
              <a:ext uri="{FF2B5EF4-FFF2-40B4-BE49-F238E27FC236}">
                <a16:creationId xmlns:a16="http://schemas.microsoft.com/office/drawing/2014/main" id="{CE836D8C-1533-4EA8-A912-013084EA12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2" name="Picture 2">
            <a:extLst>
              <a:ext uri="{FF2B5EF4-FFF2-40B4-BE49-F238E27FC236}">
                <a16:creationId xmlns:a16="http://schemas.microsoft.com/office/drawing/2014/main" id="{1DB0BF13-7AAC-4BB1-991F-1AB86A1E0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Afbeelding met persoon, kleding, jongen, buitenshuis&#10;&#10;Door AI gegenereerde inhoud is mogelijk onjuist.">
            <a:extLst>
              <a:ext uri="{FF2B5EF4-FFF2-40B4-BE49-F238E27FC236}">
                <a16:creationId xmlns:a16="http://schemas.microsoft.com/office/drawing/2014/main" id="{D1F6D597-CFC6-DC97-2A4F-84A19E3A502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7898" r="-1" b="-1"/>
          <a:stretch>
            <a:fillRect/>
          </a:stretch>
        </p:blipFill>
        <p:spPr>
          <a:xfrm>
            <a:off x="23869" y="1333616"/>
            <a:ext cx="4834726" cy="2603210"/>
          </a:xfrm>
          <a:prstGeom prst="rect">
            <a:avLst/>
          </a:prstGeom>
        </p:spPr>
      </p:pic>
      <p:pic>
        <p:nvPicPr>
          <p:cNvPr id="4" name="Afbeelding 3" descr="Afbeelding met persoon, Menselijk gezicht, kleding, meisje&#10;&#10;Door AI gegenereerde inhoud is mogelijk onjuist.">
            <a:extLst>
              <a:ext uri="{FF2B5EF4-FFF2-40B4-BE49-F238E27FC236}">
                <a16:creationId xmlns:a16="http://schemas.microsoft.com/office/drawing/2014/main" id="{D0B83688-8D8E-AB5A-244E-658ACA44B14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605"/>
          <a:stretch>
            <a:fillRect/>
          </a:stretch>
        </p:blipFill>
        <p:spPr>
          <a:xfrm>
            <a:off x="2879" y="4023921"/>
            <a:ext cx="4834726" cy="2859365"/>
          </a:xfrm>
          <a:prstGeom prst="rect">
            <a:avLst/>
          </a:prstGeom>
        </p:spPr>
      </p:pic>
      <p:cxnSp>
        <p:nvCxnSpPr>
          <p:cNvPr id="184" name="Straight Connector 183">
            <a:extLst>
              <a:ext uri="{FF2B5EF4-FFF2-40B4-BE49-F238E27FC236}">
                <a16:creationId xmlns:a16="http://schemas.microsoft.com/office/drawing/2014/main" id="{5EC63BBA-7D76-49FB-8CBC-6DF7F5458D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17943" y="2611819"/>
            <a:ext cx="4834726" cy="0"/>
          </a:xfrm>
          <a:prstGeom prst="line">
            <a:avLst/>
          </a:prstGeom>
          <a:ln w="82550" cap="sq">
            <a:solidFill>
              <a:srgbClr val="D9D9D9"/>
            </a:solidFill>
            <a:miter lim="800000"/>
          </a:ln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BFBFBF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Rectangle 185">
            <a:extLst>
              <a:ext uri="{FF2B5EF4-FFF2-40B4-BE49-F238E27FC236}">
                <a16:creationId xmlns:a16="http://schemas.microsoft.com/office/drawing/2014/main" id="{28952307-F63B-4469-BC52-27608C776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59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8" name="Picture 187">
            <a:extLst>
              <a:ext uri="{FF2B5EF4-FFF2-40B4-BE49-F238E27FC236}">
                <a16:creationId xmlns:a16="http://schemas.microsoft.com/office/drawing/2014/main" id="{80CD9C91-2724-492A-B923-50678EA811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38EF83FD-ACFF-81C9-FB2D-B4C052649F3F}"/>
              </a:ext>
            </a:extLst>
          </p:cNvPr>
          <p:cNvSpPr txBox="1"/>
          <p:nvPr/>
        </p:nvSpPr>
        <p:spPr>
          <a:xfrm>
            <a:off x="981075" y="1358901"/>
            <a:ext cx="5280026" cy="27304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800" cap="all" dirty="0">
              <a:latin typeface="+mj-lt"/>
              <a:ea typeface="+mj-ea"/>
              <a:cs typeface="+mj-cs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CE369EA-A785-04D6-8012-4C656C00C627}"/>
              </a:ext>
            </a:extLst>
          </p:cNvPr>
          <p:cNvSpPr txBox="1"/>
          <p:nvPr/>
        </p:nvSpPr>
        <p:spPr>
          <a:xfrm>
            <a:off x="7357274" y="767301"/>
            <a:ext cx="4695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Hier gingen </a:t>
            </a:r>
            <a:r>
              <a:rPr lang="nl-BE" sz="3200" dirty="0">
                <a:solidFill>
                  <a:schemeClr val="accent1">
                    <a:lumMod val="75000"/>
                  </a:schemeClr>
                </a:solidFill>
              </a:rPr>
              <a:t>w</a:t>
            </a:r>
            <a:r>
              <a:rPr lang="nl-BE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e</a:t>
            </a:r>
            <a:r>
              <a:rPr lang="nl-BE" sz="3200" dirty="0"/>
              <a:t> </a:t>
            </a:r>
            <a:r>
              <a:rPr lang="nl-BE" sz="3200" dirty="0">
                <a:solidFill>
                  <a:schemeClr val="accent1">
                    <a:lumMod val="75000"/>
                  </a:schemeClr>
                </a:solidFill>
              </a:rPr>
              <a:t>lekker eten.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43A91E4F-93FD-6AB3-E5C4-8BA0691CD297}"/>
              </a:ext>
            </a:extLst>
          </p:cNvPr>
          <p:cNvSpPr txBox="1"/>
          <p:nvPr/>
        </p:nvSpPr>
        <p:spPr>
          <a:xfrm>
            <a:off x="7299830" y="3931064"/>
            <a:ext cx="4834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>
                <a:solidFill>
                  <a:schemeClr val="accent2">
                    <a:lumMod val="75000"/>
                  </a:schemeClr>
                </a:solidFill>
              </a:rPr>
              <a:t>We vulden </a:t>
            </a:r>
            <a:r>
              <a:rPr lang="nl-BE" sz="2400" dirty="0">
                <a:solidFill>
                  <a:schemeClr val="accent1"/>
                </a:solidFill>
              </a:rPr>
              <a:t>onze buikjes met</a:t>
            </a:r>
            <a:r>
              <a:rPr lang="nl-BE" sz="2400" dirty="0"/>
              <a:t> </a:t>
            </a:r>
            <a:r>
              <a:rPr lang="nl-BE" sz="2400" dirty="0">
                <a:solidFill>
                  <a:schemeClr val="tx2"/>
                </a:solidFill>
              </a:rPr>
              <a:t>zelfgemaakte </a:t>
            </a:r>
            <a:r>
              <a:rPr lang="nl-BE" sz="2400" dirty="0" err="1">
                <a:solidFill>
                  <a:schemeClr val="tx2"/>
                </a:solidFill>
              </a:rPr>
              <a:t>smoskes</a:t>
            </a:r>
            <a:r>
              <a:rPr lang="nl-BE" sz="2400" dirty="0">
                <a:solidFill>
                  <a:schemeClr val="tx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0640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28651B8F-2D91-E90B-64D4-7E97A55501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2" b="11118"/>
          <a:stretch>
            <a:fillRect/>
          </a:stretch>
        </p:blipFill>
        <p:spPr>
          <a:xfrm>
            <a:off x="8143820" y="2286101"/>
            <a:ext cx="3517119" cy="234212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CD67800-37AC-4E14-89B0-F79DCB3FB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6560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Afbeelding 1">
            <a:extLst>
              <a:ext uri="{FF2B5EF4-FFF2-40B4-BE49-F238E27FC236}">
                <a16:creationId xmlns:a16="http://schemas.microsoft.com/office/drawing/2014/main" id="{5FC58172-A207-0264-4DA9-B8F2C80973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831" r="2" b="11156"/>
          <a:stretch>
            <a:fillRect/>
          </a:stretch>
        </p:blipFill>
        <p:spPr>
          <a:xfrm>
            <a:off x="4310676" y="2286101"/>
            <a:ext cx="3537345" cy="2279652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0F1788F-A5AE-4188-8274-F7F2E3833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9959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Afbeelding 3">
            <a:extLst>
              <a:ext uri="{FF2B5EF4-FFF2-40B4-BE49-F238E27FC236}">
                <a16:creationId xmlns:a16="http://schemas.microsoft.com/office/drawing/2014/main" id="{887FF716-3D84-CAF9-3D05-F55342F7B26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429" b="19333"/>
          <a:stretch>
            <a:fillRect/>
          </a:stretch>
        </p:blipFill>
        <p:spPr>
          <a:xfrm>
            <a:off x="335281" y="2426319"/>
            <a:ext cx="3517120" cy="206169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437BDDDF-E715-090D-470F-74D6B84486E6}"/>
              </a:ext>
            </a:extLst>
          </p:cNvPr>
          <p:cNvSpPr txBox="1"/>
          <p:nvPr/>
        </p:nvSpPr>
        <p:spPr>
          <a:xfrm>
            <a:off x="968616" y="1112220"/>
            <a:ext cx="6393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We deden ook een SUPER LEUKE zoektocht </a:t>
            </a:r>
            <a:r>
              <a:rPr lang="nl-B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!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E248A0A3-6C8C-C80D-943F-61CCAF4F9288}"/>
              </a:ext>
            </a:extLst>
          </p:cNvPr>
          <p:cNvSpPr txBox="1"/>
          <p:nvPr/>
        </p:nvSpPr>
        <p:spPr>
          <a:xfrm>
            <a:off x="8309121" y="1343053"/>
            <a:ext cx="35171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Dit was de prijs …haha !!!!</a:t>
            </a:r>
          </a:p>
        </p:txBody>
      </p:sp>
    </p:spTree>
    <p:extLst>
      <p:ext uri="{BB962C8B-B14F-4D97-AF65-F5344CB8AC3E}">
        <p14:creationId xmlns:p14="http://schemas.microsoft.com/office/powerpoint/2010/main" val="31129877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F0FB4F2F-7370-8C4E-59FD-10A350923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764" y="27560"/>
            <a:ext cx="3114675" cy="233362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5BE28F47-1EBA-926E-C434-695C103E7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5678" y="-2"/>
            <a:ext cx="3114675" cy="233362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0B923081-1C54-675A-637B-6EC7523DF2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1508" y="-1"/>
            <a:ext cx="3114675" cy="2333625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E0A33B2F-A56A-93B9-069C-6EF0C5E387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7101" y="2636940"/>
            <a:ext cx="3114675" cy="233362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D2C96A29-5982-7B25-8701-14E4C9AC50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2652" y="2636941"/>
            <a:ext cx="3114675" cy="2333625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D1A8EC6F-60F6-7763-B7F5-3BB088B74DC7}"/>
              </a:ext>
            </a:extLst>
          </p:cNvPr>
          <p:cNvSpPr txBox="1"/>
          <p:nvPr/>
        </p:nvSpPr>
        <p:spPr>
          <a:xfrm>
            <a:off x="2306104" y="5382326"/>
            <a:ext cx="99084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800" dirty="0">
                <a:solidFill>
                  <a:schemeClr val="accent6">
                    <a:lumMod val="75000"/>
                  </a:schemeClr>
                </a:solidFill>
              </a:rPr>
              <a:t>We deden ook free podium!</a:t>
            </a:r>
          </a:p>
        </p:txBody>
      </p:sp>
    </p:spTree>
    <p:extLst>
      <p:ext uri="{BB962C8B-B14F-4D97-AF65-F5344CB8AC3E}">
        <p14:creationId xmlns:p14="http://schemas.microsoft.com/office/powerpoint/2010/main" val="381616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C96C8BAF-68F3-4B78-B238-35DF5D8656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F4CD6D0-5A87-4BA2-A13A-0E40511C3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4774" y="699565"/>
            <a:ext cx="3553132" cy="5156200"/>
            <a:chOff x="7807230" y="2012810"/>
            <a:chExt cx="3251252" cy="3459865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877EAC0-2063-444D-8EE9-72FED2E03B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C155BF8-661A-4F4A-B4EC-923105C69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Afbeelding 1">
            <a:extLst>
              <a:ext uri="{FF2B5EF4-FFF2-40B4-BE49-F238E27FC236}">
                <a16:creationId xmlns:a16="http://schemas.microsoft.com/office/drawing/2014/main" id="{D158E45E-6E09-97A2-3843-490B293678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568" y="2075313"/>
            <a:ext cx="3209544" cy="2404704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E9537076-EF48-4F72-9164-FD8260D55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19434" y="699565"/>
            <a:ext cx="3553132" cy="5156200"/>
            <a:chOff x="7807230" y="2012810"/>
            <a:chExt cx="3251252" cy="3459865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89673CB-C48B-4D05-B6E4-B88CD5BAA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6C31A20-B341-476E-8C04-A26C87E14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Afbeelding 3">
            <a:extLst>
              <a:ext uri="{FF2B5EF4-FFF2-40B4-BE49-F238E27FC236}">
                <a16:creationId xmlns:a16="http://schemas.microsoft.com/office/drawing/2014/main" id="{31E11271-54DC-3680-D0E1-B33CB7E4B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7333" y="2075313"/>
            <a:ext cx="3209544" cy="2404704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6EFC3492-86BD-4D75-B5B4-C2DBFE0BD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104093" y="699565"/>
            <a:ext cx="3553132" cy="5156200"/>
            <a:chOff x="7807230" y="2012810"/>
            <a:chExt cx="3251252" cy="3459865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72E5074-2516-4705-BFF1-F508394A0A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2259E4C-F24C-4180-AEC3-76255D535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Afbeelding 4">
            <a:extLst>
              <a:ext uri="{FF2B5EF4-FFF2-40B4-BE49-F238E27FC236}">
                <a16:creationId xmlns:a16="http://schemas.microsoft.com/office/drawing/2014/main" id="{F4B24923-B8C3-4728-4AA1-AD2C86B42D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87" y="2075313"/>
            <a:ext cx="3209544" cy="240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04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Druppel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0AF28097EFCB44B72D5DB34BE779FC" ma:contentTypeVersion="1" ma:contentTypeDescription="Een nieuw document maken." ma:contentTypeScope="" ma:versionID="5bab3f3d871a45f88c54151f4fb60758">
  <xsd:schema xmlns:xsd="http://www.w3.org/2001/XMLSchema" xmlns:xs="http://www.w3.org/2001/XMLSchema" xmlns:p="http://schemas.microsoft.com/office/2006/metadata/properties" xmlns:ns3="ab9a0045-f4e2-4631-9078-e51cb7bd1a41" targetNamespace="http://schemas.microsoft.com/office/2006/metadata/properties" ma:root="true" ma:fieldsID="0f6ff174b688e485cfbab0ec72bed9ac" ns3:_="">
    <xsd:import namespace="ab9a0045-f4e2-4631-9078-e51cb7bd1a41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9a0045-f4e2-4631-9078-e51cb7bd1a41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1F673C8-03BC-45DD-8085-9386158389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9a0045-f4e2-4631-9078-e51cb7bd1a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371B7ED-B6BB-4AFA-BA76-B3765AFBAC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B2E7106-D252-43FB-A113-A423B95F286B}">
  <ds:schemaRefs>
    <ds:schemaRef ds:uri="http://purl.org/dc/elements/1.1/"/>
    <ds:schemaRef ds:uri="ab9a0045-f4e2-4631-9078-e51cb7bd1a41"/>
    <ds:schemaRef ds:uri="http://www.w3.org/XML/1998/namespace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TM04033925[[fn=Druppel]]</Template>
  <TotalTime>4</TotalTime>
  <Words>78</Words>
  <Application>Microsoft Office PowerPoint</Application>
  <PresentationFormat>Breedbeeld</PresentationFormat>
  <Paragraphs>12</Paragraphs>
  <Slides>8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3" baseType="lpstr">
      <vt:lpstr>Aptos</vt:lpstr>
      <vt:lpstr>Arial</vt:lpstr>
      <vt:lpstr>Tw Cen MT</vt:lpstr>
      <vt:lpstr>Wingdings</vt:lpstr>
      <vt:lpstr>Druppel</vt:lpstr>
      <vt:lpstr>WIJ GAAN OP BOSKLASSEN!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Elise Wyns</dc:creator>
  <cp:lastModifiedBy>Katrien Verbruggen</cp:lastModifiedBy>
  <cp:revision>3</cp:revision>
  <dcterms:created xsi:type="dcterms:W3CDTF">2025-09-26T12:33:14Z</dcterms:created>
  <dcterms:modified xsi:type="dcterms:W3CDTF">2025-09-30T15:07:19Z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0x010100750AF28097EFCB44B72D5DB34BE779FC</vt:lpwstr>
  </property>
</Properties>
</file>