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0"/>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E1FB44-84B3-48DC-8B65-A995AD387D20}" v="35" dt="2026-04-23T11:59:05.9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29" autoAdjust="0"/>
    <p:restoredTop sz="94660"/>
  </p:normalViewPr>
  <p:slideViewPr>
    <p:cSldViewPr snapToGrid="0">
      <p:cViewPr varScale="1">
        <p:scale>
          <a:sx n="78" d="100"/>
          <a:sy n="78" d="100"/>
        </p:scale>
        <p:origin x="41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12E7AB-8051-40FF-9287-43D5C36BB44B}" type="datetimeFigureOut">
              <a:rPr lang="nl-BE" smtClean="0"/>
              <a:t>23/04/2026</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4432CF-F46C-43E1-9FBE-5991617C0AE2}" type="slidenum">
              <a:rPr lang="nl-BE" smtClean="0"/>
              <a:t>‹nr.›</a:t>
            </a:fld>
            <a:endParaRPr lang="nl-BE"/>
          </a:p>
        </p:txBody>
      </p:sp>
    </p:spTree>
    <p:extLst>
      <p:ext uri="{BB962C8B-B14F-4D97-AF65-F5344CB8AC3E}">
        <p14:creationId xmlns:p14="http://schemas.microsoft.com/office/powerpoint/2010/main" val="12937368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5B4432CF-F46C-43E1-9FBE-5991617C0AE2}" type="slidenum">
              <a:rPr lang="nl-BE" smtClean="0"/>
              <a:t>7</a:t>
            </a:fld>
            <a:endParaRPr lang="nl-BE"/>
          </a:p>
        </p:txBody>
      </p:sp>
    </p:spTree>
    <p:extLst>
      <p:ext uri="{BB962C8B-B14F-4D97-AF65-F5344CB8AC3E}">
        <p14:creationId xmlns:p14="http://schemas.microsoft.com/office/powerpoint/2010/main" val="2145825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960064-E72C-17F0-4C22-CD7B27E04606}"/>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nl-BE"/>
          </a:p>
        </p:txBody>
      </p:sp>
      <p:sp>
        <p:nvSpPr>
          <p:cNvPr id="3" name="Ondertitel 2">
            <a:extLst>
              <a:ext uri="{FF2B5EF4-FFF2-40B4-BE49-F238E27FC236}">
                <a16:creationId xmlns:a16="http://schemas.microsoft.com/office/drawing/2014/main" id="{9275D403-1E52-D43D-B125-4688366439A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sp>
        <p:nvSpPr>
          <p:cNvPr id="4" name="Tijdelijke aanduiding voor datum 3">
            <a:extLst>
              <a:ext uri="{FF2B5EF4-FFF2-40B4-BE49-F238E27FC236}">
                <a16:creationId xmlns:a16="http://schemas.microsoft.com/office/drawing/2014/main" id="{1970A482-7C2D-7574-6FB3-A3C6D2C44748}"/>
              </a:ext>
            </a:extLst>
          </p:cNvPr>
          <p:cNvSpPr>
            <a:spLocks noGrp="1"/>
          </p:cNvSpPr>
          <p:nvPr>
            <p:ph type="dt" sz="half" idx="10"/>
          </p:nvPr>
        </p:nvSpPr>
        <p:spPr/>
        <p:txBody>
          <a:bodyPr/>
          <a:lstStyle/>
          <a:p>
            <a:fld id="{D7A7BA5C-0936-4731-B5BB-152451A7396C}" type="datetimeFigureOut">
              <a:rPr lang="nl-BE" smtClean="0"/>
              <a:t>23/04/2026</a:t>
            </a:fld>
            <a:endParaRPr lang="nl-BE"/>
          </a:p>
        </p:txBody>
      </p:sp>
      <p:sp>
        <p:nvSpPr>
          <p:cNvPr id="5" name="Tijdelijke aanduiding voor voettekst 4">
            <a:extLst>
              <a:ext uri="{FF2B5EF4-FFF2-40B4-BE49-F238E27FC236}">
                <a16:creationId xmlns:a16="http://schemas.microsoft.com/office/drawing/2014/main" id="{073A62FF-1E0F-F4C3-CDF0-3AC3D43C3C24}"/>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719F27B0-8AF2-DC35-FBFA-DDEFBBFCE617}"/>
              </a:ext>
            </a:extLst>
          </p:cNvPr>
          <p:cNvSpPr>
            <a:spLocks noGrp="1"/>
          </p:cNvSpPr>
          <p:nvPr>
            <p:ph type="sldNum" sz="quarter" idx="12"/>
          </p:nvPr>
        </p:nvSpPr>
        <p:spPr/>
        <p:txBody>
          <a:bodyPr/>
          <a:lstStyle/>
          <a:p>
            <a:fld id="{3F626069-E885-4690-B522-8E8DA5FB96B9}" type="slidenum">
              <a:rPr lang="nl-BE" smtClean="0"/>
              <a:t>‹nr.›</a:t>
            </a:fld>
            <a:endParaRPr lang="nl-BE"/>
          </a:p>
        </p:txBody>
      </p:sp>
    </p:spTree>
    <p:extLst>
      <p:ext uri="{BB962C8B-B14F-4D97-AF65-F5344CB8AC3E}">
        <p14:creationId xmlns:p14="http://schemas.microsoft.com/office/powerpoint/2010/main" val="15364222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21E731-8D31-80A8-02A3-872FB2F8E6B7}"/>
              </a:ext>
            </a:extLst>
          </p:cNvPr>
          <p:cNvSpPr>
            <a:spLocks noGrp="1"/>
          </p:cNvSpPr>
          <p:nvPr>
            <p:ph type="title"/>
          </p:nvPr>
        </p:nvSpPr>
        <p:spPr/>
        <p:txBody>
          <a:bodyPr/>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845EEC2E-EE66-A355-6599-22E9EBDBDD4C}"/>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63BDABB2-95B7-471A-8E41-2752750C33BE}"/>
              </a:ext>
            </a:extLst>
          </p:cNvPr>
          <p:cNvSpPr>
            <a:spLocks noGrp="1"/>
          </p:cNvSpPr>
          <p:nvPr>
            <p:ph type="dt" sz="half" idx="10"/>
          </p:nvPr>
        </p:nvSpPr>
        <p:spPr/>
        <p:txBody>
          <a:bodyPr/>
          <a:lstStyle/>
          <a:p>
            <a:fld id="{D7A7BA5C-0936-4731-B5BB-152451A7396C}" type="datetimeFigureOut">
              <a:rPr lang="nl-BE" smtClean="0"/>
              <a:t>23/04/2026</a:t>
            </a:fld>
            <a:endParaRPr lang="nl-BE"/>
          </a:p>
        </p:txBody>
      </p:sp>
      <p:sp>
        <p:nvSpPr>
          <p:cNvPr id="5" name="Tijdelijke aanduiding voor voettekst 4">
            <a:extLst>
              <a:ext uri="{FF2B5EF4-FFF2-40B4-BE49-F238E27FC236}">
                <a16:creationId xmlns:a16="http://schemas.microsoft.com/office/drawing/2014/main" id="{4AD5C85A-27DB-2F93-55D9-3F269E705CFE}"/>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8EEE8E18-E8A2-E06F-EFD2-8A1B04AB8512}"/>
              </a:ext>
            </a:extLst>
          </p:cNvPr>
          <p:cNvSpPr>
            <a:spLocks noGrp="1"/>
          </p:cNvSpPr>
          <p:nvPr>
            <p:ph type="sldNum" sz="quarter" idx="12"/>
          </p:nvPr>
        </p:nvSpPr>
        <p:spPr/>
        <p:txBody>
          <a:bodyPr/>
          <a:lstStyle/>
          <a:p>
            <a:fld id="{3F626069-E885-4690-B522-8E8DA5FB96B9}" type="slidenum">
              <a:rPr lang="nl-BE" smtClean="0"/>
              <a:t>‹nr.›</a:t>
            </a:fld>
            <a:endParaRPr lang="nl-BE"/>
          </a:p>
        </p:txBody>
      </p:sp>
    </p:spTree>
    <p:extLst>
      <p:ext uri="{BB962C8B-B14F-4D97-AF65-F5344CB8AC3E}">
        <p14:creationId xmlns:p14="http://schemas.microsoft.com/office/powerpoint/2010/main" val="3401682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8537D563-B7C7-B4C4-76CF-F36A04D47B9C}"/>
              </a:ext>
            </a:extLst>
          </p:cNvPr>
          <p:cNvSpPr>
            <a:spLocks noGrp="1"/>
          </p:cNvSpPr>
          <p:nvPr>
            <p:ph type="title" orient="vert"/>
          </p:nvPr>
        </p:nvSpPr>
        <p:spPr>
          <a:xfrm>
            <a:off x="8724900" y="365125"/>
            <a:ext cx="2628900" cy="5811838"/>
          </a:xfrm>
        </p:spPr>
        <p:txBody>
          <a:bodyPr vert="eaVert"/>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8560D5AE-4951-31A2-EF85-93AF0D0E69E3}"/>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5A0F32DD-A560-BDA5-A681-5229828E1A7C}"/>
              </a:ext>
            </a:extLst>
          </p:cNvPr>
          <p:cNvSpPr>
            <a:spLocks noGrp="1"/>
          </p:cNvSpPr>
          <p:nvPr>
            <p:ph type="dt" sz="half" idx="10"/>
          </p:nvPr>
        </p:nvSpPr>
        <p:spPr/>
        <p:txBody>
          <a:bodyPr/>
          <a:lstStyle/>
          <a:p>
            <a:fld id="{D7A7BA5C-0936-4731-B5BB-152451A7396C}" type="datetimeFigureOut">
              <a:rPr lang="nl-BE" smtClean="0"/>
              <a:t>23/04/2026</a:t>
            </a:fld>
            <a:endParaRPr lang="nl-BE"/>
          </a:p>
        </p:txBody>
      </p:sp>
      <p:sp>
        <p:nvSpPr>
          <p:cNvPr id="5" name="Tijdelijke aanduiding voor voettekst 4">
            <a:extLst>
              <a:ext uri="{FF2B5EF4-FFF2-40B4-BE49-F238E27FC236}">
                <a16:creationId xmlns:a16="http://schemas.microsoft.com/office/drawing/2014/main" id="{F0B15476-F0CD-DFE2-1D2E-9A4646503940}"/>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AA5F90A8-5C06-2DE3-C9D8-845E424F2196}"/>
              </a:ext>
            </a:extLst>
          </p:cNvPr>
          <p:cNvSpPr>
            <a:spLocks noGrp="1"/>
          </p:cNvSpPr>
          <p:nvPr>
            <p:ph type="sldNum" sz="quarter" idx="12"/>
          </p:nvPr>
        </p:nvSpPr>
        <p:spPr/>
        <p:txBody>
          <a:bodyPr/>
          <a:lstStyle/>
          <a:p>
            <a:fld id="{3F626069-E885-4690-B522-8E8DA5FB96B9}" type="slidenum">
              <a:rPr lang="nl-BE" smtClean="0"/>
              <a:t>‹nr.›</a:t>
            </a:fld>
            <a:endParaRPr lang="nl-BE"/>
          </a:p>
        </p:txBody>
      </p:sp>
    </p:spTree>
    <p:extLst>
      <p:ext uri="{BB962C8B-B14F-4D97-AF65-F5344CB8AC3E}">
        <p14:creationId xmlns:p14="http://schemas.microsoft.com/office/powerpoint/2010/main" val="3225981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AE5F0F-3622-1D96-F922-F7E2891E0C41}"/>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4CC2DA3B-F0F1-4EF3-CE6A-BC572F81F46D}"/>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728446B7-BDA0-32DB-DCF7-C01FDC8838EA}"/>
              </a:ext>
            </a:extLst>
          </p:cNvPr>
          <p:cNvSpPr>
            <a:spLocks noGrp="1"/>
          </p:cNvSpPr>
          <p:nvPr>
            <p:ph type="dt" sz="half" idx="10"/>
          </p:nvPr>
        </p:nvSpPr>
        <p:spPr/>
        <p:txBody>
          <a:bodyPr/>
          <a:lstStyle/>
          <a:p>
            <a:fld id="{D7A7BA5C-0936-4731-B5BB-152451A7396C}" type="datetimeFigureOut">
              <a:rPr lang="nl-BE" smtClean="0"/>
              <a:t>23/04/2026</a:t>
            </a:fld>
            <a:endParaRPr lang="nl-BE"/>
          </a:p>
        </p:txBody>
      </p:sp>
      <p:sp>
        <p:nvSpPr>
          <p:cNvPr id="5" name="Tijdelijke aanduiding voor voettekst 4">
            <a:extLst>
              <a:ext uri="{FF2B5EF4-FFF2-40B4-BE49-F238E27FC236}">
                <a16:creationId xmlns:a16="http://schemas.microsoft.com/office/drawing/2014/main" id="{51D26C57-7132-423C-4F0D-8D10622D5EC2}"/>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54A08346-DE7E-9AC7-AEFB-BB18AECD52A4}"/>
              </a:ext>
            </a:extLst>
          </p:cNvPr>
          <p:cNvSpPr>
            <a:spLocks noGrp="1"/>
          </p:cNvSpPr>
          <p:nvPr>
            <p:ph type="sldNum" sz="quarter" idx="12"/>
          </p:nvPr>
        </p:nvSpPr>
        <p:spPr/>
        <p:txBody>
          <a:bodyPr/>
          <a:lstStyle/>
          <a:p>
            <a:fld id="{3F626069-E885-4690-B522-8E8DA5FB96B9}" type="slidenum">
              <a:rPr lang="nl-BE" smtClean="0"/>
              <a:t>‹nr.›</a:t>
            </a:fld>
            <a:endParaRPr lang="nl-BE"/>
          </a:p>
        </p:txBody>
      </p:sp>
    </p:spTree>
    <p:extLst>
      <p:ext uri="{BB962C8B-B14F-4D97-AF65-F5344CB8AC3E}">
        <p14:creationId xmlns:p14="http://schemas.microsoft.com/office/powerpoint/2010/main" val="13260250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7B2FE0-DF5E-C21D-EF21-2D543E858C95}"/>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0F77B0C2-2742-A56B-23B0-56EAF08C9D4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2D0EBB55-5389-27B1-09F3-4A53BDD085DB}"/>
              </a:ext>
            </a:extLst>
          </p:cNvPr>
          <p:cNvSpPr>
            <a:spLocks noGrp="1"/>
          </p:cNvSpPr>
          <p:nvPr>
            <p:ph type="dt" sz="half" idx="10"/>
          </p:nvPr>
        </p:nvSpPr>
        <p:spPr/>
        <p:txBody>
          <a:bodyPr/>
          <a:lstStyle/>
          <a:p>
            <a:fld id="{D7A7BA5C-0936-4731-B5BB-152451A7396C}" type="datetimeFigureOut">
              <a:rPr lang="nl-BE" smtClean="0"/>
              <a:t>23/04/2026</a:t>
            </a:fld>
            <a:endParaRPr lang="nl-BE"/>
          </a:p>
        </p:txBody>
      </p:sp>
      <p:sp>
        <p:nvSpPr>
          <p:cNvPr id="5" name="Tijdelijke aanduiding voor voettekst 4">
            <a:extLst>
              <a:ext uri="{FF2B5EF4-FFF2-40B4-BE49-F238E27FC236}">
                <a16:creationId xmlns:a16="http://schemas.microsoft.com/office/drawing/2014/main" id="{77AE8CDA-188C-3257-6275-1D0EB69CD984}"/>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C15EC21A-778E-F160-0841-BDE016387DDB}"/>
              </a:ext>
            </a:extLst>
          </p:cNvPr>
          <p:cNvSpPr>
            <a:spLocks noGrp="1"/>
          </p:cNvSpPr>
          <p:nvPr>
            <p:ph type="sldNum" sz="quarter" idx="12"/>
          </p:nvPr>
        </p:nvSpPr>
        <p:spPr/>
        <p:txBody>
          <a:bodyPr/>
          <a:lstStyle/>
          <a:p>
            <a:fld id="{3F626069-E885-4690-B522-8E8DA5FB96B9}" type="slidenum">
              <a:rPr lang="nl-BE" smtClean="0"/>
              <a:t>‹nr.›</a:t>
            </a:fld>
            <a:endParaRPr lang="nl-BE"/>
          </a:p>
        </p:txBody>
      </p:sp>
    </p:spTree>
    <p:extLst>
      <p:ext uri="{BB962C8B-B14F-4D97-AF65-F5344CB8AC3E}">
        <p14:creationId xmlns:p14="http://schemas.microsoft.com/office/powerpoint/2010/main" val="24478138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EB5799-251E-F182-0107-5A9E689B38E4}"/>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365C287A-B4FF-A3EC-75FF-4C77CE70B692}"/>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a:extLst>
              <a:ext uri="{FF2B5EF4-FFF2-40B4-BE49-F238E27FC236}">
                <a16:creationId xmlns:a16="http://schemas.microsoft.com/office/drawing/2014/main" id="{1CE2B8DF-34EB-B713-85E2-6FD5647C7DCC}"/>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a:extLst>
              <a:ext uri="{FF2B5EF4-FFF2-40B4-BE49-F238E27FC236}">
                <a16:creationId xmlns:a16="http://schemas.microsoft.com/office/drawing/2014/main" id="{16050615-D7E5-8F11-5F9C-FE60C24C1471}"/>
              </a:ext>
            </a:extLst>
          </p:cNvPr>
          <p:cNvSpPr>
            <a:spLocks noGrp="1"/>
          </p:cNvSpPr>
          <p:nvPr>
            <p:ph type="dt" sz="half" idx="10"/>
          </p:nvPr>
        </p:nvSpPr>
        <p:spPr/>
        <p:txBody>
          <a:bodyPr/>
          <a:lstStyle/>
          <a:p>
            <a:fld id="{D7A7BA5C-0936-4731-B5BB-152451A7396C}" type="datetimeFigureOut">
              <a:rPr lang="nl-BE" smtClean="0"/>
              <a:t>23/04/2026</a:t>
            </a:fld>
            <a:endParaRPr lang="nl-BE"/>
          </a:p>
        </p:txBody>
      </p:sp>
      <p:sp>
        <p:nvSpPr>
          <p:cNvPr id="6" name="Tijdelijke aanduiding voor voettekst 5">
            <a:extLst>
              <a:ext uri="{FF2B5EF4-FFF2-40B4-BE49-F238E27FC236}">
                <a16:creationId xmlns:a16="http://schemas.microsoft.com/office/drawing/2014/main" id="{D8AAE7CE-9B21-D4D1-C5E9-C6EB41551A0B}"/>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C485B67E-938B-5B52-F015-EC3FDB7B0088}"/>
              </a:ext>
            </a:extLst>
          </p:cNvPr>
          <p:cNvSpPr>
            <a:spLocks noGrp="1"/>
          </p:cNvSpPr>
          <p:nvPr>
            <p:ph type="sldNum" sz="quarter" idx="12"/>
          </p:nvPr>
        </p:nvSpPr>
        <p:spPr/>
        <p:txBody>
          <a:bodyPr/>
          <a:lstStyle/>
          <a:p>
            <a:fld id="{3F626069-E885-4690-B522-8E8DA5FB96B9}" type="slidenum">
              <a:rPr lang="nl-BE" smtClean="0"/>
              <a:t>‹nr.›</a:t>
            </a:fld>
            <a:endParaRPr lang="nl-BE"/>
          </a:p>
        </p:txBody>
      </p:sp>
    </p:spTree>
    <p:extLst>
      <p:ext uri="{BB962C8B-B14F-4D97-AF65-F5344CB8AC3E}">
        <p14:creationId xmlns:p14="http://schemas.microsoft.com/office/powerpoint/2010/main" val="33267456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59A28F-CA31-99D4-C073-81943BEBC170}"/>
              </a:ext>
            </a:extLst>
          </p:cNvPr>
          <p:cNvSpPr>
            <a:spLocks noGrp="1"/>
          </p:cNvSpPr>
          <p:nvPr>
            <p:ph type="title"/>
          </p:nvPr>
        </p:nvSpPr>
        <p:spPr>
          <a:xfrm>
            <a:off x="839788" y="365125"/>
            <a:ext cx="10515600" cy="1325563"/>
          </a:xfrm>
        </p:spPr>
        <p:txBody>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CE6A31FC-12F0-E6C1-834C-86AD40E2432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3EA4CD8B-F8F2-FA87-9605-BAB2FC13A61D}"/>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a:extLst>
              <a:ext uri="{FF2B5EF4-FFF2-40B4-BE49-F238E27FC236}">
                <a16:creationId xmlns:a16="http://schemas.microsoft.com/office/drawing/2014/main" id="{C29754EE-F037-618E-D33B-AE498C743C6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64155279-F0A4-4A1A-5224-7CF12E5A7E60}"/>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a:extLst>
              <a:ext uri="{FF2B5EF4-FFF2-40B4-BE49-F238E27FC236}">
                <a16:creationId xmlns:a16="http://schemas.microsoft.com/office/drawing/2014/main" id="{C891E3C2-7E13-A9FE-E55F-1166CE4F2312}"/>
              </a:ext>
            </a:extLst>
          </p:cNvPr>
          <p:cNvSpPr>
            <a:spLocks noGrp="1"/>
          </p:cNvSpPr>
          <p:nvPr>
            <p:ph type="dt" sz="half" idx="10"/>
          </p:nvPr>
        </p:nvSpPr>
        <p:spPr/>
        <p:txBody>
          <a:bodyPr/>
          <a:lstStyle/>
          <a:p>
            <a:fld id="{D7A7BA5C-0936-4731-B5BB-152451A7396C}" type="datetimeFigureOut">
              <a:rPr lang="nl-BE" smtClean="0"/>
              <a:t>23/04/2026</a:t>
            </a:fld>
            <a:endParaRPr lang="nl-BE"/>
          </a:p>
        </p:txBody>
      </p:sp>
      <p:sp>
        <p:nvSpPr>
          <p:cNvPr id="8" name="Tijdelijke aanduiding voor voettekst 7">
            <a:extLst>
              <a:ext uri="{FF2B5EF4-FFF2-40B4-BE49-F238E27FC236}">
                <a16:creationId xmlns:a16="http://schemas.microsoft.com/office/drawing/2014/main" id="{A626D1AF-063F-920A-537E-24D2E8C87B03}"/>
              </a:ext>
            </a:extLst>
          </p:cNvPr>
          <p:cNvSpPr>
            <a:spLocks noGrp="1"/>
          </p:cNvSpPr>
          <p:nvPr>
            <p:ph type="ftr" sz="quarter" idx="11"/>
          </p:nvPr>
        </p:nvSpPr>
        <p:spPr/>
        <p:txBody>
          <a:bodyPr/>
          <a:lstStyle/>
          <a:p>
            <a:endParaRPr lang="nl-BE"/>
          </a:p>
        </p:txBody>
      </p:sp>
      <p:sp>
        <p:nvSpPr>
          <p:cNvPr id="9" name="Tijdelijke aanduiding voor dianummer 8">
            <a:extLst>
              <a:ext uri="{FF2B5EF4-FFF2-40B4-BE49-F238E27FC236}">
                <a16:creationId xmlns:a16="http://schemas.microsoft.com/office/drawing/2014/main" id="{5C1ADD7C-197B-7BB5-904F-B7B384F77F10}"/>
              </a:ext>
            </a:extLst>
          </p:cNvPr>
          <p:cNvSpPr>
            <a:spLocks noGrp="1"/>
          </p:cNvSpPr>
          <p:nvPr>
            <p:ph type="sldNum" sz="quarter" idx="12"/>
          </p:nvPr>
        </p:nvSpPr>
        <p:spPr/>
        <p:txBody>
          <a:bodyPr/>
          <a:lstStyle/>
          <a:p>
            <a:fld id="{3F626069-E885-4690-B522-8E8DA5FB96B9}" type="slidenum">
              <a:rPr lang="nl-BE" smtClean="0"/>
              <a:t>‹nr.›</a:t>
            </a:fld>
            <a:endParaRPr lang="nl-BE"/>
          </a:p>
        </p:txBody>
      </p:sp>
    </p:spTree>
    <p:extLst>
      <p:ext uri="{BB962C8B-B14F-4D97-AF65-F5344CB8AC3E}">
        <p14:creationId xmlns:p14="http://schemas.microsoft.com/office/powerpoint/2010/main" val="3637634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23C1FC-F34F-665D-6EB6-3357ADF2112F}"/>
              </a:ext>
            </a:extLst>
          </p:cNvPr>
          <p:cNvSpPr>
            <a:spLocks noGrp="1"/>
          </p:cNvSpPr>
          <p:nvPr>
            <p:ph type="title"/>
          </p:nvPr>
        </p:nvSpPr>
        <p:spPr/>
        <p:txBody>
          <a:bodyPr/>
          <a:lstStyle/>
          <a:p>
            <a:r>
              <a:rPr lang="nl-NL"/>
              <a:t>Klik om stijl te bewerken</a:t>
            </a:r>
            <a:endParaRPr lang="nl-BE"/>
          </a:p>
        </p:txBody>
      </p:sp>
      <p:sp>
        <p:nvSpPr>
          <p:cNvPr id="3" name="Tijdelijke aanduiding voor datum 2">
            <a:extLst>
              <a:ext uri="{FF2B5EF4-FFF2-40B4-BE49-F238E27FC236}">
                <a16:creationId xmlns:a16="http://schemas.microsoft.com/office/drawing/2014/main" id="{DB316C38-64FA-97EE-2B99-113F5E3EAD98}"/>
              </a:ext>
            </a:extLst>
          </p:cNvPr>
          <p:cNvSpPr>
            <a:spLocks noGrp="1"/>
          </p:cNvSpPr>
          <p:nvPr>
            <p:ph type="dt" sz="half" idx="10"/>
          </p:nvPr>
        </p:nvSpPr>
        <p:spPr/>
        <p:txBody>
          <a:bodyPr/>
          <a:lstStyle/>
          <a:p>
            <a:fld id="{D7A7BA5C-0936-4731-B5BB-152451A7396C}" type="datetimeFigureOut">
              <a:rPr lang="nl-BE" smtClean="0"/>
              <a:t>23/04/2026</a:t>
            </a:fld>
            <a:endParaRPr lang="nl-BE"/>
          </a:p>
        </p:txBody>
      </p:sp>
      <p:sp>
        <p:nvSpPr>
          <p:cNvPr id="4" name="Tijdelijke aanduiding voor voettekst 3">
            <a:extLst>
              <a:ext uri="{FF2B5EF4-FFF2-40B4-BE49-F238E27FC236}">
                <a16:creationId xmlns:a16="http://schemas.microsoft.com/office/drawing/2014/main" id="{D22E4575-0B90-71A0-7F8E-E3FC44847992}"/>
              </a:ext>
            </a:extLst>
          </p:cNvPr>
          <p:cNvSpPr>
            <a:spLocks noGrp="1"/>
          </p:cNvSpPr>
          <p:nvPr>
            <p:ph type="ftr" sz="quarter" idx="11"/>
          </p:nvPr>
        </p:nvSpPr>
        <p:spPr/>
        <p:txBody>
          <a:bodyPr/>
          <a:lstStyle/>
          <a:p>
            <a:endParaRPr lang="nl-BE"/>
          </a:p>
        </p:txBody>
      </p:sp>
      <p:sp>
        <p:nvSpPr>
          <p:cNvPr id="5" name="Tijdelijke aanduiding voor dianummer 4">
            <a:extLst>
              <a:ext uri="{FF2B5EF4-FFF2-40B4-BE49-F238E27FC236}">
                <a16:creationId xmlns:a16="http://schemas.microsoft.com/office/drawing/2014/main" id="{6CB03177-7767-F5C8-EFF7-0B8479EDD83B}"/>
              </a:ext>
            </a:extLst>
          </p:cNvPr>
          <p:cNvSpPr>
            <a:spLocks noGrp="1"/>
          </p:cNvSpPr>
          <p:nvPr>
            <p:ph type="sldNum" sz="quarter" idx="12"/>
          </p:nvPr>
        </p:nvSpPr>
        <p:spPr/>
        <p:txBody>
          <a:bodyPr/>
          <a:lstStyle/>
          <a:p>
            <a:fld id="{3F626069-E885-4690-B522-8E8DA5FB96B9}" type="slidenum">
              <a:rPr lang="nl-BE" smtClean="0"/>
              <a:t>‹nr.›</a:t>
            </a:fld>
            <a:endParaRPr lang="nl-BE"/>
          </a:p>
        </p:txBody>
      </p:sp>
    </p:spTree>
    <p:extLst>
      <p:ext uri="{BB962C8B-B14F-4D97-AF65-F5344CB8AC3E}">
        <p14:creationId xmlns:p14="http://schemas.microsoft.com/office/powerpoint/2010/main" val="8669367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C473A9BD-B08C-3913-74A9-7AFFE308CBB6}"/>
              </a:ext>
            </a:extLst>
          </p:cNvPr>
          <p:cNvSpPr>
            <a:spLocks noGrp="1"/>
          </p:cNvSpPr>
          <p:nvPr>
            <p:ph type="dt" sz="half" idx="10"/>
          </p:nvPr>
        </p:nvSpPr>
        <p:spPr/>
        <p:txBody>
          <a:bodyPr/>
          <a:lstStyle/>
          <a:p>
            <a:fld id="{D7A7BA5C-0936-4731-B5BB-152451A7396C}" type="datetimeFigureOut">
              <a:rPr lang="nl-BE" smtClean="0"/>
              <a:t>23/04/2026</a:t>
            </a:fld>
            <a:endParaRPr lang="nl-BE"/>
          </a:p>
        </p:txBody>
      </p:sp>
      <p:sp>
        <p:nvSpPr>
          <p:cNvPr id="3" name="Tijdelijke aanduiding voor voettekst 2">
            <a:extLst>
              <a:ext uri="{FF2B5EF4-FFF2-40B4-BE49-F238E27FC236}">
                <a16:creationId xmlns:a16="http://schemas.microsoft.com/office/drawing/2014/main" id="{29E03542-D30F-EAE1-04BC-441821E4B294}"/>
              </a:ext>
            </a:extLst>
          </p:cNvPr>
          <p:cNvSpPr>
            <a:spLocks noGrp="1"/>
          </p:cNvSpPr>
          <p:nvPr>
            <p:ph type="ftr" sz="quarter" idx="11"/>
          </p:nvPr>
        </p:nvSpPr>
        <p:spPr/>
        <p:txBody>
          <a:bodyPr/>
          <a:lstStyle/>
          <a:p>
            <a:endParaRPr lang="nl-BE"/>
          </a:p>
        </p:txBody>
      </p:sp>
      <p:sp>
        <p:nvSpPr>
          <p:cNvPr id="4" name="Tijdelijke aanduiding voor dianummer 3">
            <a:extLst>
              <a:ext uri="{FF2B5EF4-FFF2-40B4-BE49-F238E27FC236}">
                <a16:creationId xmlns:a16="http://schemas.microsoft.com/office/drawing/2014/main" id="{F3BA006F-670F-6B1D-8DF3-C916148D80F8}"/>
              </a:ext>
            </a:extLst>
          </p:cNvPr>
          <p:cNvSpPr>
            <a:spLocks noGrp="1"/>
          </p:cNvSpPr>
          <p:nvPr>
            <p:ph type="sldNum" sz="quarter" idx="12"/>
          </p:nvPr>
        </p:nvSpPr>
        <p:spPr/>
        <p:txBody>
          <a:bodyPr/>
          <a:lstStyle/>
          <a:p>
            <a:fld id="{3F626069-E885-4690-B522-8E8DA5FB96B9}" type="slidenum">
              <a:rPr lang="nl-BE" smtClean="0"/>
              <a:t>‹nr.›</a:t>
            </a:fld>
            <a:endParaRPr lang="nl-BE"/>
          </a:p>
        </p:txBody>
      </p:sp>
    </p:spTree>
    <p:extLst>
      <p:ext uri="{BB962C8B-B14F-4D97-AF65-F5344CB8AC3E}">
        <p14:creationId xmlns:p14="http://schemas.microsoft.com/office/powerpoint/2010/main" val="13182817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D5227E-0903-FE49-A4CD-6A3E08AC9014}"/>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501E12AC-2E63-78ED-8063-C7962F17F0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a:extLst>
              <a:ext uri="{FF2B5EF4-FFF2-40B4-BE49-F238E27FC236}">
                <a16:creationId xmlns:a16="http://schemas.microsoft.com/office/drawing/2014/main" id="{40C9155B-2894-3367-7BFF-EBAA94172F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1E7F127C-BBD7-1A0D-DF8D-78E623941F8C}"/>
              </a:ext>
            </a:extLst>
          </p:cNvPr>
          <p:cNvSpPr>
            <a:spLocks noGrp="1"/>
          </p:cNvSpPr>
          <p:nvPr>
            <p:ph type="dt" sz="half" idx="10"/>
          </p:nvPr>
        </p:nvSpPr>
        <p:spPr/>
        <p:txBody>
          <a:bodyPr/>
          <a:lstStyle/>
          <a:p>
            <a:fld id="{D7A7BA5C-0936-4731-B5BB-152451A7396C}" type="datetimeFigureOut">
              <a:rPr lang="nl-BE" smtClean="0"/>
              <a:t>23/04/2026</a:t>
            </a:fld>
            <a:endParaRPr lang="nl-BE"/>
          </a:p>
        </p:txBody>
      </p:sp>
      <p:sp>
        <p:nvSpPr>
          <p:cNvPr id="6" name="Tijdelijke aanduiding voor voettekst 5">
            <a:extLst>
              <a:ext uri="{FF2B5EF4-FFF2-40B4-BE49-F238E27FC236}">
                <a16:creationId xmlns:a16="http://schemas.microsoft.com/office/drawing/2014/main" id="{907F1324-D3C8-0C05-6D19-E4E7B16761E8}"/>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FFDA1681-EAE6-5FFC-C23C-A824CBA7E985}"/>
              </a:ext>
            </a:extLst>
          </p:cNvPr>
          <p:cNvSpPr>
            <a:spLocks noGrp="1"/>
          </p:cNvSpPr>
          <p:nvPr>
            <p:ph type="sldNum" sz="quarter" idx="12"/>
          </p:nvPr>
        </p:nvSpPr>
        <p:spPr/>
        <p:txBody>
          <a:bodyPr/>
          <a:lstStyle/>
          <a:p>
            <a:fld id="{3F626069-E885-4690-B522-8E8DA5FB96B9}" type="slidenum">
              <a:rPr lang="nl-BE" smtClean="0"/>
              <a:t>‹nr.›</a:t>
            </a:fld>
            <a:endParaRPr lang="nl-BE"/>
          </a:p>
        </p:txBody>
      </p:sp>
    </p:spTree>
    <p:extLst>
      <p:ext uri="{BB962C8B-B14F-4D97-AF65-F5344CB8AC3E}">
        <p14:creationId xmlns:p14="http://schemas.microsoft.com/office/powerpoint/2010/main" val="24300244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4ACD70-81E9-81F2-6F0C-94F7DB6E4FBD}"/>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afbeelding 2">
            <a:extLst>
              <a:ext uri="{FF2B5EF4-FFF2-40B4-BE49-F238E27FC236}">
                <a16:creationId xmlns:a16="http://schemas.microsoft.com/office/drawing/2014/main" id="{443FCB49-974F-9AE4-47DE-5DD684EF47C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a:extLst>
              <a:ext uri="{FF2B5EF4-FFF2-40B4-BE49-F238E27FC236}">
                <a16:creationId xmlns:a16="http://schemas.microsoft.com/office/drawing/2014/main" id="{BEEF4004-D2D5-5D8D-2C81-7F27C3D97E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02F5ABE6-0ED2-492B-0650-44517EA8B669}"/>
              </a:ext>
            </a:extLst>
          </p:cNvPr>
          <p:cNvSpPr>
            <a:spLocks noGrp="1"/>
          </p:cNvSpPr>
          <p:nvPr>
            <p:ph type="dt" sz="half" idx="10"/>
          </p:nvPr>
        </p:nvSpPr>
        <p:spPr/>
        <p:txBody>
          <a:bodyPr/>
          <a:lstStyle/>
          <a:p>
            <a:fld id="{D7A7BA5C-0936-4731-B5BB-152451A7396C}" type="datetimeFigureOut">
              <a:rPr lang="nl-BE" smtClean="0"/>
              <a:t>23/04/2026</a:t>
            </a:fld>
            <a:endParaRPr lang="nl-BE"/>
          </a:p>
        </p:txBody>
      </p:sp>
      <p:sp>
        <p:nvSpPr>
          <p:cNvPr id="6" name="Tijdelijke aanduiding voor voettekst 5">
            <a:extLst>
              <a:ext uri="{FF2B5EF4-FFF2-40B4-BE49-F238E27FC236}">
                <a16:creationId xmlns:a16="http://schemas.microsoft.com/office/drawing/2014/main" id="{FC0903A8-9BC5-8B6B-79FD-B05F56F2A3D9}"/>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ED501931-191F-579B-052F-F7E20026C0E0}"/>
              </a:ext>
            </a:extLst>
          </p:cNvPr>
          <p:cNvSpPr>
            <a:spLocks noGrp="1"/>
          </p:cNvSpPr>
          <p:nvPr>
            <p:ph type="sldNum" sz="quarter" idx="12"/>
          </p:nvPr>
        </p:nvSpPr>
        <p:spPr/>
        <p:txBody>
          <a:bodyPr/>
          <a:lstStyle/>
          <a:p>
            <a:fld id="{3F626069-E885-4690-B522-8E8DA5FB96B9}" type="slidenum">
              <a:rPr lang="nl-BE" smtClean="0"/>
              <a:t>‹nr.›</a:t>
            </a:fld>
            <a:endParaRPr lang="nl-BE"/>
          </a:p>
        </p:txBody>
      </p:sp>
    </p:spTree>
    <p:extLst>
      <p:ext uri="{BB962C8B-B14F-4D97-AF65-F5344CB8AC3E}">
        <p14:creationId xmlns:p14="http://schemas.microsoft.com/office/powerpoint/2010/main" val="4691507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0482B47F-E3E5-F123-FB57-1B4406D477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F99BB25B-BA9A-CCED-5E73-286704EDA2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F2029309-15A9-6A74-1841-E1DFECEE33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A7BA5C-0936-4731-B5BB-152451A7396C}" type="datetimeFigureOut">
              <a:rPr lang="nl-BE" smtClean="0"/>
              <a:t>23/04/2026</a:t>
            </a:fld>
            <a:endParaRPr lang="nl-BE"/>
          </a:p>
        </p:txBody>
      </p:sp>
      <p:sp>
        <p:nvSpPr>
          <p:cNvPr id="5" name="Tijdelijke aanduiding voor voettekst 4">
            <a:extLst>
              <a:ext uri="{FF2B5EF4-FFF2-40B4-BE49-F238E27FC236}">
                <a16:creationId xmlns:a16="http://schemas.microsoft.com/office/drawing/2014/main" id="{21AD64EA-3E13-4331-4D70-41FE4FCD11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l-BE"/>
          </a:p>
        </p:txBody>
      </p:sp>
      <p:sp>
        <p:nvSpPr>
          <p:cNvPr id="6" name="Tijdelijke aanduiding voor dianummer 5">
            <a:extLst>
              <a:ext uri="{FF2B5EF4-FFF2-40B4-BE49-F238E27FC236}">
                <a16:creationId xmlns:a16="http://schemas.microsoft.com/office/drawing/2014/main" id="{C01CF584-F4B8-9A9E-3EFC-AAF497811F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F626069-E885-4690-B522-8E8DA5FB96B9}" type="slidenum">
              <a:rPr lang="nl-BE" smtClean="0"/>
              <a:t>‹nr.›</a:t>
            </a:fld>
            <a:endParaRPr lang="nl-BE"/>
          </a:p>
        </p:txBody>
      </p:sp>
    </p:spTree>
    <p:extLst>
      <p:ext uri="{BB962C8B-B14F-4D97-AF65-F5344CB8AC3E}">
        <p14:creationId xmlns:p14="http://schemas.microsoft.com/office/powerpoint/2010/main" val="11228399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Huizen in een gebied">
            <a:extLst>
              <a:ext uri="{FF2B5EF4-FFF2-40B4-BE49-F238E27FC236}">
                <a16:creationId xmlns:a16="http://schemas.microsoft.com/office/drawing/2014/main" id="{9B618F33-69A0-7401-58CF-809B175B14C0}"/>
              </a:ext>
            </a:extLst>
          </p:cNvPr>
          <p:cNvPicPr>
            <a:picLocks noChangeAspect="1"/>
          </p:cNvPicPr>
          <p:nvPr/>
        </p:nvPicPr>
        <p:blipFill>
          <a:blip r:embed="rId2">
            <a:alphaModFix amt="50000"/>
          </a:blip>
          <a:srcRect t="12583" b="3148"/>
          <a:stretch>
            <a:fillRect/>
          </a:stretch>
        </p:blipFill>
        <p:spPr>
          <a:xfrm>
            <a:off x="20" y="1"/>
            <a:ext cx="12191980" cy="6857999"/>
          </a:xfrm>
          <a:prstGeom prst="rect">
            <a:avLst/>
          </a:prstGeom>
        </p:spPr>
      </p:pic>
      <p:sp>
        <p:nvSpPr>
          <p:cNvPr id="2" name="Titel 1">
            <a:extLst>
              <a:ext uri="{FF2B5EF4-FFF2-40B4-BE49-F238E27FC236}">
                <a16:creationId xmlns:a16="http://schemas.microsoft.com/office/drawing/2014/main" id="{83AD4F37-E671-661E-DFE1-B69EC35A200E}"/>
              </a:ext>
            </a:extLst>
          </p:cNvPr>
          <p:cNvSpPr>
            <a:spLocks noGrp="1"/>
          </p:cNvSpPr>
          <p:nvPr>
            <p:ph type="ctrTitle"/>
          </p:nvPr>
        </p:nvSpPr>
        <p:spPr>
          <a:xfrm>
            <a:off x="1524000" y="1122362"/>
            <a:ext cx="9144000" cy="2900518"/>
          </a:xfrm>
        </p:spPr>
        <p:txBody>
          <a:bodyPr>
            <a:normAutofit/>
          </a:bodyPr>
          <a:lstStyle/>
          <a:p>
            <a:r>
              <a:rPr lang="nl-BE" dirty="0">
                <a:solidFill>
                  <a:srgbClr val="FFFFFF"/>
                </a:solidFill>
              </a:rPr>
              <a:t>West-Vlaanderen</a:t>
            </a:r>
          </a:p>
        </p:txBody>
      </p:sp>
      <p:sp>
        <p:nvSpPr>
          <p:cNvPr id="3" name="Ondertitel 2">
            <a:extLst>
              <a:ext uri="{FF2B5EF4-FFF2-40B4-BE49-F238E27FC236}">
                <a16:creationId xmlns:a16="http://schemas.microsoft.com/office/drawing/2014/main" id="{1B9D27ED-224B-9F60-23FA-2F59F980929E}"/>
              </a:ext>
            </a:extLst>
          </p:cNvPr>
          <p:cNvSpPr>
            <a:spLocks noGrp="1"/>
          </p:cNvSpPr>
          <p:nvPr>
            <p:ph type="subTitle" idx="1"/>
          </p:nvPr>
        </p:nvSpPr>
        <p:spPr>
          <a:xfrm>
            <a:off x="1524000" y="4159404"/>
            <a:ext cx="9144000" cy="1098395"/>
          </a:xfrm>
        </p:spPr>
        <p:txBody>
          <a:bodyPr>
            <a:normAutofit/>
          </a:bodyPr>
          <a:lstStyle/>
          <a:p>
            <a:endParaRPr lang="nl-BE" dirty="0">
              <a:solidFill>
                <a:srgbClr val="FFFFFF"/>
              </a:solidFill>
            </a:endParaRPr>
          </a:p>
        </p:txBody>
      </p:sp>
    </p:spTree>
    <p:extLst>
      <p:ext uri="{BB962C8B-B14F-4D97-AF65-F5344CB8AC3E}">
        <p14:creationId xmlns:p14="http://schemas.microsoft.com/office/powerpoint/2010/main" val="1429178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nodePh="1">
                                  <p:stCondLst>
                                    <p:cond delay="2000"/>
                                  </p:stCondLst>
                                  <p:endCondLst>
                                    <p:cond evt="begin" delay="0">
                                      <p:tn val="8"/>
                                    </p:cond>
                                  </p:end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4" name="Rectangle 7">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9">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Right Triangle 11">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Afbeelding 2">
            <a:extLst>
              <a:ext uri="{FF2B5EF4-FFF2-40B4-BE49-F238E27FC236}">
                <a16:creationId xmlns:a16="http://schemas.microsoft.com/office/drawing/2014/main" id="{2BB229F7-0724-766A-0EEB-DD63F6E894D9}"/>
              </a:ext>
            </a:extLst>
          </p:cNvPr>
          <p:cNvPicPr>
            <a:picLocks noChangeAspect="1"/>
          </p:cNvPicPr>
          <p:nvPr/>
        </p:nvPicPr>
        <p:blipFill>
          <a:blip r:embed="rId2"/>
          <a:stretch>
            <a:fillRect/>
          </a:stretch>
        </p:blipFill>
        <p:spPr>
          <a:xfrm>
            <a:off x="962163" y="1239134"/>
            <a:ext cx="7746709" cy="4338157"/>
          </a:xfrm>
          <a:prstGeom prst="rect">
            <a:avLst/>
          </a:prstGeom>
        </p:spPr>
      </p:pic>
      <p:sp>
        <p:nvSpPr>
          <p:cNvPr id="5" name="Tekstvak 4">
            <a:extLst>
              <a:ext uri="{FF2B5EF4-FFF2-40B4-BE49-F238E27FC236}">
                <a16:creationId xmlns:a16="http://schemas.microsoft.com/office/drawing/2014/main" id="{6496F639-2251-2834-8FF6-6A2AB36BFA31}"/>
              </a:ext>
            </a:extLst>
          </p:cNvPr>
          <p:cNvSpPr txBox="1"/>
          <p:nvPr/>
        </p:nvSpPr>
        <p:spPr>
          <a:xfrm>
            <a:off x="8708872" y="1028343"/>
            <a:ext cx="2695958" cy="4801314"/>
          </a:xfrm>
          <a:prstGeom prst="rect">
            <a:avLst/>
          </a:prstGeom>
          <a:noFill/>
        </p:spPr>
        <p:txBody>
          <a:bodyPr wrap="square">
            <a:spAutoFit/>
          </a:bodyPr>
          <a:lstStyle/>
          <a:p>
            <a:r>
              <a:rPr lang="nl-BE" b="1" dirty="0"/>
              <a:t>Watersporten aan de Belgische kust bieden talloze actieve mogelijkheden, van surfen tot suppen, met specifieke zones voor veiligheid.</a:t>
            </a:r>
            <a:r>
              <a:rPr lang="nl-BE" dirty="0"/>
              <a:t> Populaire activiteiten zoals </a:t>
            </a:r>
            <a:r>
              <a:rPr lang="nl-BE" dirty="0" err="1"/>
              <a:t>kiten</a:t>
            </a:r>
            <a:r>
              <a:rPr lang="nl-BE" dirty="0"/>
              <a:t>, zeilen en het opkomende '</a:t>
            </a:r>
            <a:r>
              <a:rPr lang="nl-BE" dirty="0" err="1"/>
              <a:t>seahiking</a:t>
            </a:r>
            <a:r>
              <a:rPr lang="nl-BE" dirty="0"/>
              <a:t>' (wandelen in de branding) zijn perfect voor fysieke inspanning en ontspanning in de buitenlucht. </a:t>
            </a:r>
          </a:p>
          <a:p>
            <a:r>
              <a:rPr lang="nl-BE" dirty="0"/>
              <a:t>Belgium.be</a:t>
            </a:r>
          </a:p>
          <a:p>
            <a:r>
              <a:rPr lang="nl-BE" dirty="0"/>
              <a:t>Belgium.be</a:t>
            </a:r>
          </a:p>
          <a:p>
            <a:r>
              <a:rPr lang="nl-BE" dirty="0"/>
              <a:t> +3</a:t>
            </a:r>
          </a:p>
        </p:txBody>
      </p:sp>
    </p:spTree>
    <p:extLst>
      <p:ext uri="{BB962C8B-B14F-4D97-AF65-F5344CB8AC3E}">
        <p14:creationId xmlns:p14="http://schemas.microsoft.com/office/powerpoint/2010/main" val="20938594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Group 9">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11" name="Freeform: Shape 10">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11">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13">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fbeelding 2">
            <a:extLst>
              <a:ext uri="{FF2B5EF4-FFF2-40B4-BE49-F238E27FC236}">
                <a16:creationId xmlns:a16="http://schemas.microsoft.com/office/drawing/2014/main" id="{66007AD3-96AC-6077-0E75-2C8E3436E816}"/>
              </a:ext>
            </a:extLst>
          </p:cNvPr>
          <p:cNvPicPr>
            <a:picLocks noChangeAspect="1"/>
          </p:cNvPicPr>
          <p:nvPr/>
        </p:nvPicPr>
        <p:blipFill>
          <a:blip r:embed="rId2"/>
          <a:stretch>
            <a:fillRect/>
          </a:stretch>
        </p:blipFill>
        <p:spPr>
          <a:xfrm>
            <a:off x="3867574" y="643467"/>
            <a:ext cx="4456852" cy="5571065"/>
          </a:xfrm>
          <a:prstGeom prst="rect">
            <a:avLst/>
          </a:prstGeom>
          <a:ln>
            <a:noFill/>
          </a:ln>
        </p:spPr>
      </p:pic>
      <p:sp>
        <p:nvSpPr>
          <p:cNvPr id="21" name="Tekstvak 20">
            <a:extLst>
              <a:ext uri="{FF2B5EF4-FFF2-40B4-BE49-F238E27FC236}">
                <a16:creationId xmlns:a16="http://schemas.microsoft.com/office/drawing/2014/main" id="{7B4CF85F-22B2-229B-6F7D-693900391DD8}"/>
              </a:ext>
            </a:extLst>
          </p:cNvPr>
          <p:cNvSpPr txBox="1"/>
          <p:nvPr/>
        </p:nvSpPr>
        <p:spPr>
          <a:xfrm>
            <a:off x="652136" y="1286241"/>
            <a:ext cx="2953265" cy="4524315"/>
          </a:xfrm>
          <a:prstGeom prst="rect">
            <a:avLst/>
          </a:prstGeom>
          <a:noFill/>
        </p:spPr>
        <p:txBody>
          <a:bodyPr wrap="square">
            <a:spAutoFit/>
          </a:bodyPr>
          <a:lstStyle/>
          <a:p>
            <a:r>
              <a:rPr lang="nl-BE" b="1" dirty="0"/>
              <a:t>Sea Life </a:t>
            </a:r>
            <a:r>
              <a:rPr lang="nl-BE" dirty="0"/>
              <a:t>Blankenberge herbergt fascinerende onderwaterwezens, waaronder kwallen die 95% uit water bestaan en geen hersenen hebben. Zebrahaaien kunnen hun eigen hart herstellen, en bezoekers kunnen er zieke </a:t>
            </a:r>
            <a:r>
              <a:rPr lang="nl-BE" b="1" dirty="0"/>
              <a:t>zeehondjes zien opknappen in de opvang.</a:t>
            </a:r>
            <a:r>
              <a:rPr lang="nl-BE" dirty="0"/>
              <a:t> Het grootste aquarium bevat wel </a:t>
            </a:r>
            <a:r>
              <a:rPr lang="nl-BE" b="1" dirty="0"/>
              <a:t>1.855.000 liter water</a:t>
            </a:r>
            <a:r>
              <a:rPr lang="nl-BE" dirty="0"/>
              <a:t>. </a:t>
            </a:r>
          </a:p>
          <a:p>
            <a:r>
              <a:rPr lang="nl-BE" dirty="0"/>
              <a:t> </a:t>
            </a:r>
          </a:p>
          <a:p>
            <a:r>
              <a:rPr lang="nl-BE" dirty="0"/>
              <a:t> </a:t>
            </a:r>
          </a:p>
        </p:txBody>
      </p:sp>
    </p:spTree>
    <p:extLst>
      <p:ext uri="{BB962C8B-B14F-4D97-AF65-F5344CB8AC3E}">
        <p14:creationId xmlns:p14="http://schemas.microsoft.com/office/powerpoint/2010/main" val="369839125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0" name="Rectangle 9">
            <a:extLst>
              <a:ext uri="{FF2B5EF4-FFF2-40B4-BE49-F238E27FC236}">
                <a16:creationId xmlns:a16="http://schemas.microsoft.com/office/drawing/2014/main" id="{7742A528-B5BC-48B8-92DE-9C2B44451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a:extLst>
              <a:ext uri="{FF2B5EF4-FFF2-40B4-BE49-F238E27FC236}">
                <a16:creationId xmlns:a16="http://schemas.microsoft.com/office/drawing/2014/main" id="{39C942CC-AAC3-226D-62B1-F3E82FD3874B}"/>
              </a:ext>
            </a:extLst>
          </p:cNvPr>
          <p:cNvPicPr>
            <a:picLocks noChangeAspect="1"/>
          </p:cNvPicPr>
          <p:nvPr/>
        </p:nvPicPr>
        <p:blipFill>
          <a:blip r:embed="rId2"/>
          <a:srcRect l="4520" r="4599"/>
          <a:stretch>
            <a:fillRect/>
          </a:stretch>
        </p:blipFill>
        <p:spPr>
          <a:xfrm>
            <a:off x="2729646" y="644781"/>
            <a:ext cx="9459306" cy="5854700"/>
          </a:xfrm>
          <a:custGeom>
            <a:avLst/>
            <a:gdLst/>
            <a:ahLst/>
            <a:cxnLst/>
            <a:rect l="l" t="t" r="r" b="b"/>
            <a:pathLst>
              <a:path w="8500451" h="5783926">
                <a:moveTo>
                  <a:pt x="4814568" y="604"/>
                </a:moveTo>
                <a:cubicBezTo>
                  <a:pt x="5041344" y="3294"/>
                  <a:pt x="5267019" y="14348"/>
                  <a:pt x="5493575" y="21000"/>
                </a:cubicBezTo>
                <a:cubicBezTo>
                  <a:pt x="5987120" y="36130"/>
                  <a:pt x="6483273" y="35607"/>
                  <a:pt x="6977859" y="46564"/>
                </a:cubicBezTo>
                <a:cubicBezTo>
                  <a:pt x="7286195" y="53346"/>
                  <a:pt x="7590877" y="77867"/>
                  <a:pt x="7880953" y="154038"/>
                </a:cubicBezTo>
                <a:cubicBezTo>
                  <a:pt x="7921646" y="164993"/>
                  <a:pt x="7967557" y="167081"/>
                  <a:pt x="7998861" y="193166"/>
                </a:cubicBezTo>
                <a:cubicBezTo>
                  <a:pt x="8033815" y="222382"/>
                  <a:pt x="8019729" y="265163"/>
                  <a:pt x="7968600" y="273511"/>
                </a:cubicBezTo>
                <a:cubicBezTo>
                  <a:pt x="7903386" y="284466"/>
                  <a:pt x="7836607" y="287597"/>
                  <a:pt x="7764609" y="294901"/>
                </a:cubicBezTo>
                <a:cubicBezTo>
                  <a:pt x="7792260" y="335073"/>
                  <a:pt x="7859040" y="304814"/>
                  <a:pt x="7876257" y="354899"/>
                </a:cubicBezTo>
                <a:cubicBezTo>
                  <a:pt x="7799043" y="389332"/>
                  <a:pt x="7705656" y="366898"/>
                  <a:pt x="7631049" y="400810"/>
                </a:cubicBezTo>
                <a:cubicBezTo>
                  <a:pt x="7633137" y="424287"/>
                  <a:pt x="7649831" y="426374"/>
                  <a:pt x="7663396" y="432635"/>
                </a:cubicBezTo>
                <a:cubicBezTo>
                  <a:pt x="7676961" y="438373"/>
                  <a:pt x="7710871" y="430026"/>
                  <a:pt x="7696264" y="462894"/>
                </a:cubicBezTo>
                <a:cubicBezTo>
                  <a:pt x="7541315" y="482719"/>
                  <a:pt x="7393147" y="550021"/>
                  <a:pt x="7229849" y="540630"/>
                </a:cubicBezTo>
                <a:cubicBezTo>
                  <a:pt x="7431755" y="558890"/>
                  <a:pt x="7602355" y="633496"/>
                  <a:pt x="7780782" y="683059"/>
                </a:cubicBezTo>
                <a:cubicBezTo>
                  <a:pt x="7773479" y="741491"/>
                  <a:pt x="7701483" y="718014"/>
                  <a:pt x="7680613" y="759751"/>
                </a:cubicBezTo>
                <a:cubicBezTo>
                  <a:pt x="7794869" y="788967"/>
                  <a:pt x="7904429" y="823401"/>
                  <a:pt x="7998861" y="880789"/>
                </a:cubicBezTo>
                <a:cubicBezTo>
                  <a:pt x="8083901" y="932439"/>
                  <a:pt x="8164765" y="989306"/>
                  <a:pt x="8257111" y="1031566"/>
                </a:cubicBezTo>
                <a:cubicBezTo>
                  <a:pt x="8354150" y="1075912"/>
                  <a:pt x="8413103" y="1132779"/>
                  <a:pt x="8402148" y="1229819"/>
                </a:cubicBezTo>
                <a:cubicBezTo>
                  <a:pt x="8397452" y="1269468"/>
                  <a:pt x="8409973" y="1302859"/>
                  <a:pt x="8453275" y="1318510"/>
                </a:cubicBezTo>
                <a:cubicBezTo>
                  <a:pt x="8507013" y="1337814"/>
                  <a:pt x="8501275" y="1367029"/>
                  <a:pt x="8499187" y="1411897"/>
                </a:cubicBezTo>
                <a:cubicBezTo>
                  <a:pt x="8496056" y="1465634"/>
                  <a:pt x="8468406" y="1486504"/>
                  <a:pt x="8419885" y="1504764"/>
                </a:cubicBezTo>
                <a:cubicBezTo>
                  <a:pt x="8350497" y="1530327"/>
                  <a:pt x="8349975" y="1569978"/>
                  <a:pt x="8368237" y="1617454"/>
                </a:cubicBezTo>
                <a:cubicBezTo>
                  <a:pt x="8378149" y="1643540"/>
                  <a:pt x="8393278" y="1664409"/>
                  <a:pt x="8415713" y="1683712"/>
                </a:cubicBezTo>
                <a:cubicBezTo>
                  <a:pt x="8493448" y="1751014"/>
                  <a:pt x="8492927" y="1752056"/>
                  <a:pt x="8416755" y="1831880"/>
                </a:cubicBezTo>
                <a:cubicBezTo>
                  <a:pt x="8396408" y="1853269"/>
                  <a:pt x="8374496" y="1867356"/>
                  <a:pt x="8383888" y="1901790"/>
                </a:cubicBezTo>
                <a:cubicBezTo>
                  <a:pt x="8415713" y="2016046"/>
                  <a:pt x="8411538" y="2016046"/>
                  <a:pt x="8283717" y="2053609"/>
                </a:cubicBezTo>
                <a:cubicBezTo>
                  <a:pt x="8254501" y="2062479"/>
                  <a:pt x="8215373" y="2054653"/>
                  <a:pt x="8198678" y="2087521"/>
                </a:cubicBezTo>
                <a:cubicBezTo>
                  <a:pt x="8209113" y="2111521"/>
                  <a:pt x="8184591" y="2690625"/>
                  <a:pt x="8207547" y="2700017"/>
                </a:cubicBezTo>
                <a:cubicBezTo>
                  <a:pt x="8387017" y="2773578"/>
                  <a:pt x="8409451" y="2860184"/>
                  <a:pt x="8269632" y="2996352"/>
                </a:cubicBezTo>
                <a:cubicBezTo>
                  <a:pt x="8175722" y="3087653"/>
                  <a:pt x="8186677" y="3236864"/>
                  <a:pt x="8225807" y="3330251"/>
                </a:cubicBezTo>
                <a:cubicBezTo>
                  <a:pt x="8373452" y="3371467"/>
                  <a:pt x="8341107" y="3481027"/>
                  <a:pt x="8370845" y="3577023"/>
                </a:cubicBezTo>
                <a:cubicBezTo>
                  <a:pt x="8392757" y="3649020"/>
                  <a:pt x="8306673" y="3639107"/>
                  <a:pt x="8310847" y="3671976"/>
                </a:cubicBezTo>
                <a:cubicBezTo>
                  <a:pt x="8365105" y="3711626"/>
                  <a:pt x="8437624" y="3724148"/>
                  <a:pt x="8479884" y="3778406"/>
                </a:cubicBezTo>
                <a:cubicBezTo>
                  <a:pt x="8403713" y="3818056"/>
                  <a:pt x="8365105" y="3873880"/>
                  <a:pt x="8322845" y="3929703"/>
                </a:cubicBezTo>
                <a:cubicBezTo>
                  <a:pt x="8254501" y="4020482"/>
                  <a:pt x="8161635" y="4097174"/>
                  <a:pt x="8063031" y="4166563"/>
                </a:cubicBezTo>
                <a:cubicBezTo>
                  <a:pt x="8012947" y="4649674"/>
                  <a:pt x="7851215" y="5156783"/>
                  <a:pt x="7833475" y="5181825"/>
                </a:cubicBezTo>
                <a:cubicBezTo>
                  <a:pt x="7760436" y="5174520"/>
                  <a:pt x="7618528" y="5466682"/>
                  <a:pt x="7495403" y="5493812"/>
                </a:cubicBezTo>
                <a:cubicBezTo>
                  <a:pt x="7366017" y="5523550"/>
                  <a:pt x="5441925" y="5797973"/>
                  <a:pt x="5148199" y="5783364"/>
                </a:cubicBezTo>
                <a:cubicBezTo>
                  <a:pt x="3551743" y="5705628"/>
                  <a:pt x="3505310" y="5598155"/>
                  <a:pt x="3505310" y="5598155"/>
                </a:cubicBezTo>
                <a:cubicBezTo>
                  <a:pt x="3505310" y="5598155"/>
                  <a:pt x="3596089" y="5571548"/>
                  <a:pt x="3675390" y="5541287"/>
                </a:cubicBezTo>
                <a:cubicBezTo>
                  <a:pt x="3627392" y="5542853"/>
                  <a:pt x="3579395" y="5543896"/>
                  <a:pt x="3531919" y="5542331"/>
                </a:cubicBezTo>
                <a:cubicBezTo>
                  <a:pt x="3164108" y="5531375"/>
                  <a:pt x="3500093" y="5511028"/>
                  <a:pt x="3138022" y="5469291"/>
                </a:cubicBezTo>
                <a:cubicBezTo>
                  <a:pt x="2527092" y="5398860"/>
                  <a:pt x="2618913" y="5380598"/>
                  <a:pt x="2058068" y="5181825"/>
                </a:cubicBezTo>
                <a:cubicBezTo>
                  <a:pt x="2008504" y="5164086"/>
                  <a:pt x="1660519" y="5056613"/>
                  <a:pt x="1447659" y="5044613"/>
                </a:cubicBezTo>
                <a:cubicBezTo>
                  <a:pt x="1391313" y="5041483"/>
                  <a:pt x="1329751" y="5042527"/>
                  <a:pt x="1281230" y="4977311"/>
                </a:cubicBezTo>
                <a:cubicBezTo>
                  <a:pt x="1429920" y="4979399"/>
                  <a:pt x="1557741" y="4979399"/>
                  <a:pt x="1696518" y="4945487"/>
                </a:cubicBezTo>
                <a:cubicBezTo>
                  <a:pt x="1622434" y="4898532"/>
                  <a:pt x="1537394" y="4938705"/>
                  <a:pt x="1478440" y="4905836"/>
                </a:cubicBezTo>
                <a:cubicBezTo>
                  <a:pt x="1423138" y="4875577"/>
                  <a:pt x="1375140" y="4871404"/>
                  <a:pt x="1318795" y="4919401"/>
                </a:cubicBezTo>
                <a:cubicBezTo>
                  <a:pt x="1289578" y="4944443"/>
                  <a:pt x="1237928" y="4939747"/>
                  <a:pt x="1208190" y="4925140"/>
                </a:cubicBezTo>
                <a:cubicBezTo>
                  <a:pt x="1049066" y="4846360"/>
                  <a:pt x="1052718" y="4847404"/>
                  <a:pt x="875857" y="4867751"/>
                </a:cubicBezTo>
                <a:cubicBezTo>
                  <a:pt x="763166" y="4880272"/>
                  <a:pt x="648388" y="4902706"/>
                  <a:pt x="545088" y="4889141"/>
                </a:cubicBezTo>
                <a:cubicBezTo>
                  <a:pt x="532045" y="4859403"/>
                  <a:pt x="543522" y="4845839"/>
                  <a:pt x="558131" y="4841666"/>
                </a:cubicBezTo>
                <a:cubicBezTo>
                  <a:pt x="796034" y="4776973"/>
                  <a:pt x="840379" y="4702889"/>
                  <a:pt x="1081413" y="4662717"/>
                </a:cubicBezTo>
                <a:cubicBezTo>
                  <a:pt x="1099151" y="4617327"/>
                  <a:pt x="1011503" y="4609500"/>
                  <a:pt x="1052718" y="4564633"/>
                </a:cubicBezTo>
                <a:cubicBezTo>
                  <a:pt x="1127846" y="4529678"/>
                  <a:pt x="1216016" y="4570894"/>
                  <a:pt x="1290622" y="4525505"/>
                </a:cubicBezTo>
                <a:cubicBezTo>
                  <a:pt x="1277579" y="4493158"/>
                  <a:pt x="1214972" y="4516636"/>
                  <a:pt x="1217581" y="4482202"/>
                </a:cubicBezTo>
                <a:cubicBezTo>
                  <a:pt x="1220712" y="4442552"/>
                  <a:pt x="1264536" y="4448813"/>
                  <a:pt x="1294796" y="4451421"/>
                </a:cubicBezTo>
                <a:cubicBezTo>
                  <a:pt x="1441398" y="4464985"/>
                  <a:pt x="1568696" y="4390902"/>
                  <a:pt x="1709040" y="4365860"/>
                </a:cubicBezTo>
                <a:cubicBezTo>
                  <a:pt x="1559306" y="4303253"/>
                  <a:pt x="686474" y="4353338"/>
                  <a:pt x="530479" y="4334034"/>
                </a:cubicBezTo>
                <a:cubicBezTo>
                  <a:pt x="367182" y="4314210"/>
                  <a:pt x="107367" y="4261516"/>
                  <a:pt x="174146" y="4244821"/>
                </a:cubicBezTo>
                <a:cubicBezTo>
                  <a:pt x="249796" y="4225518"/>
                  <a:pt x="519524" y="3996484"/>
                  <a:pt x="596216" y="3986050"/>
                </a:cubicBezTo>
                <a:cubicBezTo>
                  <a:pt x="685430" y="3974050"/>
                  <a:pt x="703169" y="3957876"/>
                  <a:pt x="820554" y="3875967"/>
                </a:cubicBezTo>
                <a:cubicBezTo>
                  <a:pt x="897769" y="3822230"/>
                  <a:pt x="576391" y="3939094"/>
                  <a:pt x="451179" y="3901009"/>
                </a:cubicBezTo>
                <a:cubicBezTo>
                  <a:pt x="405268" y="3886923"/>
                  <a:pt x="729255" y="3738233"/>
                  <a:pt x="729255" y="3711105"/>
                </a:cubicBezTo>
                <a:cubicBezTo>
                  <a:pt x="729255" y="3682409"/>
                  <a:pt x="700038" y="3676150"/>
                  <a:pt x="672387" y="3676150"/>
                </a:cubicBezTo>
                <a:cubicBezTo>
                  <a:pt x="610824" y="3676150"/>
                  <a:pt x="629606" y="3651106"/>
                  <a:pt x="568043" y="3652673"/>
                </a:cubicBezTo>
                <a:cubicBezTo>
                  <a:pt x="748558" y="3580154"/>
                  <a:pt x="860205" y="3599458"/>
                  <a:pt x="1038632" y="3533198"/>
                </a:cubicBezTo>
                <a:cubicBezTo>
                  <a:pt x="1125760" y="3500852"/>
                  <a:pt x="817425" y="3393378"/>
                  <a:pt x="907160" y="3365206"/>
                </a:cubicBezTo>
                <a:cubicBezTo>
                  <a:pt x="941071" y="3354249"/>
                  <a:pt x="986461" y="3365727"/>
                  <a:pt x="1009938" y="3327120"/>
                </a:cubicBezTo>
                <a:cubicBezTo>
                  <a:pt x="972897" y="3296340"/>
                  <a:pt x="923855" y="3309904"/>
                  <a:pt x="886812" y="3322425"/>
                </a:cubicBezTo>
                <a:cubicBezTo>
                  <a:pt x="792381" y="3354772"/>
                  <a:pt x="799165" y="3346946"/>
                  <a:pt x="789773" y="3322947"/>
                </a:cubicBezTo>
                <a:cubicBezTo>
                  <a:pt x="758993" y="3241037"/>
                  <a:pt x="682822" y="3267123"/>
                  <a:pt x="615520" y="3280688"/>
                </a:cubicBezTo>
                <a:cubicBezTo>
                  <a:pt x="412050" y="3321382"/>
                  <a:pt x="205972" y="3309904"/>
                  <a:pt x="3023" y="3351641"/>
                </a:cubicBezTo>
                <a:cubicBezTo>
                  <a:pt x="-18888" y="3356337"/>
                  <a:pt x="83890" y="3262949"/>
                  <a:pt x="132409" y="3251993"/>
                </a:cubicBezTo>
                <a:cubicBezTo>
                  <a:pt x="185103" y="3240516"/>
                  <a:pt x="249796" y="3248863"/>
                  <a:pt x="287360" y="3195127"/>
                </a:cubicBezTo>
                <a:cubicBezTo>
                  <a:pt x="220579" y="3181561"/>
                  <a:pt x="144410" y="3207647"/>
                  <a:pt x="78150" y="3164866"/>
                </a:cubicBezTo>
                <a:cubicBezTo>
                  <a:pt x="225276" y="3105913"/>
                  <a:pt x="371878" y="3107999"/>
                  <a:pt x="498655" y="3069914"/>
                </a:cubicBezTo>
                <a:cubicBezTo>
                  <a:pt x="510133" y="2999483"/>
                  <a:pt x="426658" y="3025046"/>
                  <a:pt x="396399" y="2984874"/>
                </a:cubicBezTo>
                <a:cubicBezTo>
                  <a:pt x="1351140" y="2916007"/>
                  <a:pt x="817946" y="2712537"/>
                  <a:pt x="658822" y="2601411"/>
                </a:cubicBezTo>
                <a:cubicBezTo>
                  <a:pt x="605607" y="2564370"/>
                  <a:pt x="1164888" y="2388551"/>
                  <a:pt x="1183148" y="2383856"/>
                </a:cubicBezTo>
                <a:cubicBezTo>
                  <a:pt x="1229581" y="2372900"/>
                  <a:pt x="1413747" y="2380725"/>
                  <a:pt x="1451311" y="2366639"/>
                </a:cubicBezTo>
                <a:cubicBezTo>
                  <a:pt x="1499309" y="2348901"/>
                  <a:pt x="1340706" y="2318120"/>
                  <a:pt x="1376184" y="2296729"/>
                </a:cubicBezTo>
                <a:cubicBezTo>
                  <a:pt x="1625043" y="2145953"/>
                  <a:pt x="1642780" y="1919006"/>
                  <a:pt x="1572870" y="1902834"/>
                </a:cubicBezTo>
                <a:cubicBezTo>
                  <a:pt x="1500353" y="1886138"/>
                  <a:pt x="1429399" y="1899181"/>
                  <a:pt x="1362097" y="1926311"/>
                </a:cubicBezTo>
                <a:cubicBezTo>
                  <a:pt x="1252536" y="1970656"/>
                  <a:pt x="493960" y="1907528"/>
                  <a:pt x="281620" y="1943006"/>
                </a:cubicBezTo>
                <a:cubicBezTo>
                  <a:pt x="249274" y="1948223"/>
                  <a:pt x="205451" y="1971700"/>
                  <a:pt x="174669" y="1927876"/>
                </a:cubicBezTo>
                <a:cubicBezTo>
                  <a:pt x="393269" y="1785969"/>
                  <a:pt x="673952" y="1826663"/>
                  <a:pt x="918115" y="1730145"/>
                </a:cubicBezTo>
                <a:cubicBezTo>
                  <a:pt x="822119" y="1663886"/>
                  <a:pt x="724558" y="1667017"/>
                  <a:pt x="624389" y="1676929"/>
                </a:cubicBezTo>
                <a:cubicBezTo>
                  <a:pt x="598304" y="1679538"/>
                  <a:pt x="562826" y="1683190"/>
                  <a:pt x="556565" y="1655539"/>
                </a:cubicBezTo>
                <a:cubicBezTo>
                  <a:pt x="548739" y="1620584"/>
                  <a:pt x="590999" y="1614323"/>
                  <a:pt x="618650" y="1600237"/>
                </a:cubicBezTo>
                <a:cubicBezTo>
                  <a:pt x="660909" y="1578325"/>
                  <a:pt x="723515" y="1604410"/>
                  <a:pt x="775165" y="1544413"/>
                </a:cubicBezTo>
                <a:cubicBezTo>
                  <a:pt x="618650" y="1558500"/>
                  <a:pt x="486656" y="1583021"/>
                  <a:pt x="348401" y="1624758"/>
                </a:cubicBezTo>
                <a:cubicBezTo>
                  <a:pt x="360400" y="1587717"/>
                  <a:pt x="402137" y="1570499"/>
                  <a:pt x="378660" y="1539719"/>
                </a:cubicBezTo>
                <a:cubicBezTo>
                  <a:pt x="360922" y="1516763"/>
                  <a:pt x="310316" y="1505806"/>
                  <a:pt x="336402" y="1463025"/>
                </a:cubicBezTo>
                <a:cubicBezTo>
                  <a:pt x="409963" y="1417636"/>
                  <a:pt x="514307" y="1429636"/>
                  <a:pt x="576913" y="1364421"/>
                </a:cubicBezTo>
                <a:cubicBezTo>
                  <a:pt x="665605" y="1271556"/>
                  <a:pt x="803338" y="1239731"/>
                  <a:pt x="911856" y="1171908"/>
                </a:cubicBezTo>
                <a:cubicBezTo>
                  <a:pt x="947853" y="1149995"/>
                  <a:pt x="1184192" y="1073303"/>
                  <a:pt x="1247841" y="1048782"/>
                </a:cubicBezTo>
                <a:cubicBezTo>
                  <a:pt x="1336532" y="1014349"/>
                  <a:pt x="1437746" y="1002349"/>
                  <a:pt x="1524872" y="939221"/>
                </a:cubicBezTo>
                <a:cubicBezTo>
                  <a:pt x="1439310" y="926178"/>
                  <a:pt x="1369923" y="985133"/>
                  <a:pt x="1267145" y="956439"/>
                </a:cubicBezTo>
                <a:cubicBezTo>
                  <a:pt x="1429920" y="895398"/>
                  <a:pt x="1579131" y="867746"/>
                  <a:pt x="1697039" y="783749"/>
                </a:cubicBezTo>
                <a:cubicBezTo>
                  <a:pt x="1711648" y="773315"/>
                  <a:pt x="1740342" y="776446"/>
                  <a:pt x="1762255" y="772794"/>
                </a:cubicBezTo>
                <a:cubicBezTo>
                  <a:pt x="1992852" y="735752"/>
                  <a:pt x="2224495" y="704449"/>
                  <a:pt x="2452486" y="650712"/>
                </a:cubicBezTo>
                <a:cubicBezTo>
                  <a:pt x="2504136" y="638191"/>
                  <a:pt x="2595436" y="635061"/>
                  <a:pt x="2586045" y="590193"/>
                </a:cubicBezTo>
                <a:cubicBezTo>
                  <a:pt x="2571959" y="522891"/>
                  <a:pt x="2486919" y="570889"/>
                  <a:pt x="2432138" y="577150"/>
                </a:cubicBezTo>
                <a:cubicBezTo>
                  <a:pt x="2262059" y="597497"/>
                  <a:pt x="2091979" y="632974"/>
                  <a:pt x="1919291" y="613149"/>
                </a:cubicBezTo>
                <a:cubicBezTo>
                  <a:pt x="2035633" y="588107"/>
                  <a:pt x="2151455" y="562542"/>
                  <a:pt x="2267799" y="537499"/>
                </a:cubicBezTo>
                <a:cubicBezTo>
                  <a:pt x="2134238" y="546368"/>
                  <a:pt x="2017896" y="487936"/>
                  <a:pt x="1887988" y="514022"/>
                </a:cubicBezTo>
                <a:cubicBezTo>
                  <a:pt x="1846250" y="522370"/>
                  <a:pt x="1802427" y="495762"/>
                  <a:pt x="1798252" y="454546"/>
                </a:cubicBezTo>
                <a:cubicBezTo>
                  <a:pt x="1793557" y="421678"/>
                  <a:pt x="1832686" y="407071"/>
                  <a:pt x="1862424" y="396636"/>
                </a:cubicBezTo>
                <a:cubicBezTo>
                  <a:pt x="1938595" y="370028"/>
                  <a:pt x="1999113" y="291250"/>
                  <a:pt x="2096675" y="332987"/>
                </a:cubicBezTo>
                <a:cubicBezTo>
                  <a:pt x="2158237" y="267250"/>
                  <a:pt x="2256320" y="256816"/>
                  <a:pt x="2335621" y="239600"/>
                </a:cubicBezTo>
                <a:cubicBezTo>
                  <a:pt x="2588654" y="185341"/>
                  <a:pt x="2845338" y="143081"/>
                  <a:pt x="3102023" y="107082"/>
                </a:cubicBezTo>
                <a:cubicBezTo>
                  <a:pt x="3270538" y="83605"/>
                  <a:pt x="3444270" y="93518"/>
                  <a:pt x="3611219" y="63780"/>
                </a:cubicBezTo>
                <a:cubicBezTo>
                  <a:pt x="3937814" y="5869"/>
                  <a:pt x="4262322" y="7436"/>
                  <a:pt x="4587352" y="1175"/>
                </a:cubicBezTo>
                <a:cubicBezTo>
                  <a:pt x="4663262" y="-260"/>
                  <a:pt x="4738976" y="-293"/>
                  <a:pt x="4814568" y="604"/>
                </a:cubicBezTo>
                <a:close/>
              </a:path>
            </a:pathLst>
          </a:custGeom>
        </p:spPr>
      </p:pic>
      <p:sp>
        <p:nvSpPr>
          <p:cNvPr id="9" name="Tekstvak 8">
            <a:extLst>
              <a:ext uri="{FF2B5EF4-FFF2-40B4-BE49-F238E27FC236}">
                <a16:creationId xmlns:a16="http://schemas.microsoft.com/office/drawing/2014/main" id="{74BECED2-565C-A102-7B18-437987195801}"/>
              </a:ext>
            </a:extLst>
          </p:cNvPr>
          <p:cNvSpPr txBox="1"/>
          <p:nvPr/>
        </p:nvSpPr>
        <p:spPr>
          <a:xfrm>
            <a:off x="598273" y="778649"/>
            <a:ext cx="2379705" cy="4801314"/>
          </a:xfrm>
          <a:prstGeom prst="rect">
            <a:avLst/>
          </a:prstGeom>
          <a:noFill/>
        </p:spPr>
        <p:txBody>
          <a:bodyPr wrap="square">
            <a:spAutoFit/>
          </a:bodyPr>
          <a:lstStyle/>
          <a:p>
            <a:r>
              <a:rPr lang="nl-BE" dirty="0" err="1"/>
              <a:t>Plopsaland</a:t>
            </a:r>
            <a:r>
              <a:rPr lang="nl-BE" dirty="0"/>
              <a:t> De Panne, geopend op </a:t>
            </a:r>
            <a:r>
              <a:rPr lang="nl-BE" b="1" dirty="0"/>
              <a:t>29 APRIL  2000</a:t>
            </a:r>
            <a:r>
              <a:rPr lang="nl-BE" dirty="0"/>
              <a:t>, is het populairste familiepretpark van België, bekend om zijn   </a:t>
            </a:r>
            <a:r>
              <a:rPr lang="nl-BE" b="1" dirty="0"/>
              <a:t>100-thema's en topattractie "The </a:t>
            </a:r>
            <a:r>
              <a:rPr lang="nl-BE" b="1" dirty="0" err="1"/>
              <a:t>Ride</a:t>
            </a:r>
            <a:r>
              <a:rPr lang="nl-BE" b="1" dirty="0"/>
              <a:t> </a:t>
            </a:r>
            <a:r>
              <a:rPr lang="nl-BE" b="1" dirty="0" err="1"/>
              <a:t>to</a:t>
            </a:r>
            <a:r>
              <a:rPr lang="nl-BE" b="1" dirty="0"/>
              <a:t> </a:t>
            </a:r>
            <a:r>
              <a:rPr lang="nl-BE" b="1" dirty="0" err="1"/>
              <a:t>Happiness</a:t>
            </a:r>
            <a:r>
              <a:rPr lang="nl-BE" b="1" dirty="0"/>
              <a:t>". </a:t>
            </a:r>
            <a:r>
              <a:rPr lang="nl-BE" dirty="0"/>
              <a:t>Het resort trekt jaarlijks meer dan 1,3 miljoen bezoekers, biedt het </a:t>
            </a:r>
            <a:r>
              <a:rPr lang="nl-BE" dirty="0" err="1"/>
              <a:t>Plopsaland</a:t>
            </a:r>
            <a:r>
              <a:rPr lang="nl-BE" dirty="0"/>
              <a:t> Theater Hotel en </a:t>
            </a:r>
            <a:r>
              <a:rPr lang="nl-BE" dirty="0" err="1"/>
              <a:t>Plopsaland</a:t>
            </a:r>
            <a:r>
              <a:rPr lang="nl-BE" dirty="0"/>
              <a:t> </a:t>
            </a:r>
            <a:r>
              <a:rPr lang="nl-BE" dirty="0" err="1"/>
              <a:t>Village</a:t>
            </a:r>
            <a:r>
              <a:rPr lang="nl-BE" dirty="0"/>
              <a:t> en breidt in 2027 uit met </a:t>
            </a:r>
            <a:r>
              <a:rPr lang="nl-BE" dirty="0" err="1"/>
              <a:t>Plopsaland</a:t>
            </a:r>
            <a:r>
              <a:rPr lang="nl-BE" dirty="0"/>
              <a:t> </a:t>
            </a:r>
            <a:r>
              <a:rPr lang="nl-BE" dirty="0" err="1"/>
              <a:t>Plaza</a:t>
            </a:r>
            <a:r>
              <a:rPr lang="nl-BE" dirty="0"/>
              <a:t>.</a:t>
            </a:r>
          </a:p>
        </p:txBody>
      </p:sp>
    </p:spTree>
    <p:extLst>
      <p:ext uri="{BB962C8B-B14F-4D97-AF65-F5344CB8AC3E}">
        <p14:creationId xmlns:p14="http://schemas.microsoft.com/office/powerpoint/2010/main" val="674615087"/>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8" name="Rectangle 23">
            <a:extLst>
              <a:ext uri="{FF2B5EF4-FFF2-40B4-BE49-F238E27FC236}">
                <a16:creationId xmlns:a16="http://schemas.microsoft.com/office/drawing/2014/main" id="{637B2035-1FCB-439A-B421-095E136C7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5">
            <a:extLst>
              <a:ext uri="{FF2B5EF4-FFF2-40B4-BE49-F238E27FC236}">
                <a16:creationId xmlns:a16="http://schemas.microsoft.com/office/drawing/2014/main" id="{676D6CDF-C512-4739-B158-55EE955E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3" y="-1"/>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fbeelding 2">
            <a:extLst>
              <a:ext uri="{FF2B5EF4-FFF2-40B4-BE49-F238E27FC236}">
                <a16:creationId xmlns:a16="http://schemas.microsoft.com/office/drawing/2014/main" id="{DBEE3AB5-F8C2-DD85-1D02-6627E09A79BC}"/>
              </a:ext>
            </a:extLst>
          </p:cNvPr>
          <p:cNvPicPr>
            <a:picLocks noChangeAspect="1"/>
          </p:cNvPicPr>
          <p:nvPr/>
        </p:nvPicPr>
        <p:blipFill>
          <a:blip r:embed="rId2"/>
          <a:srcRect r="7046" b="2"/>
          <a:stretch>
            <a:fillRect/>
          </a:stretch>
        </p:blipFill>
        <p:spPr>
          <a:xfrm>
            <a:off x="1" y="3105151"/>
            <a:ext cx="6448424" cy="3752849"/>
          </a:xfrm>
          <a:custGeom>
            <a:avLst/>
            <a:gdLst/>
            <a:ahLst/>
            <a:cxnLst/>
            <a:rect l="l" t="t" r="r" b="b"/>
            <a:pathLst>
              <a:path w="6448424" h="3752849">
                <a:moveTo>
                  <a:pt x="0" y="0"/>
                </a:moveTo>
                <a:lnTo>
                  <a:pt x="137978" y="22215"/>
                </a:lnTo>
                <a:cubicBezTo>
                  <a:pt x="196046" y="32277"/>
                  <a:pt x="252469" y="42437"/>
                  <a:pt x="295660" y="49771"/>
                </a:cubicBezTo>
                <a:cubicBezTo>
                  <a:pt x="364885" y="66610"/>
                  <a:pt x="403214" y="32071"/>
                  <a:pt x="456941" y="65635"/>
                </a:cubicBezTo>
                <a:cubicBezTo>
                  <a:pt x="529612" y="69090"/>
                  <a:pt x="662508" y="71245"/>
                  <a:pt x="731691" y="70501"/>
                </a:cubicBezTo>
                <a:cubicBezTo>
                  <a:pt x="768741" y="62400"/>
                  <a:pt x="808263" y="64633"/>
                  <a:pt x="841820" y="61171"/>
                </a:cubicBezTo>
                <a:cubicBezTo>
                  <a:pt x="958973" y="43639"/>
                  <a:pt x="1009730" y="45863"/>
                  <a:pt x="1068219" y="39136"/>
                </a:cubicBezTo>
                <a:cubicBezTo>
                  <a:pt x="1104329" y="33447"/>
                  <a:pt x="1156536" y="44203"/>
                  <a:pt x="1174190" y="38808"/>
                </a:cubicBezTo>
                <a:cubicBezTo>
                  <a:pt x="1188943" y="36385"/>
                  <a:pt x="1213832" y="14880"/>
                  <a:pt x="1225923" y="34507"/>
                </a:cubicBezTo>
                <a:cubicBezTo>
                  <a:pt x="1305283" y="8501"/>
                  <a:pt x="1319617" y="30839"/>
                  <a:pt x="1385617" y="18003"/>
                </a:cubicBezTo>
                <a:cubicBezTo>
                  <a:pt x="1461876" y="-26747"/>
                  <a:pt x="1519510" y="56342"/>
                  <a:pt x="1563967" y="4638"/>
                </a:cubicBezTo>
                <a:lnTo>
                  <a:pt x="1676634" y="10582"/>
                </a:lnTo>
                <a:lnTo>
                  <a:pt x="1769429" y="20265"/>
                </a:lnTo>
                <a:cubicBezTo>
                  <a:pt x="1790625" y="23534"/>
                  <a:pt x="1880369" y="18448"/>
                  <a:pt x="1900584" y="27732"/>
                </a:cubicBezTo>
                <a:cubicBezTo>
                  <a:pt x="2072430" y="22762"/>
                  <a:pt x="2014935" y="5831"/>
                  <a:pt x="2127041" y="22101"/>
                </a:cubicBezTo>
                <a:cubicBezTo>
                  <a:pt x="2168847" y="65820"/>
                  <a:pt x="2153052" y="28773"/>
                  <a:pt x="2211644" y="44507"/>
                </a:cubicBezTo>
                <a:cubicBezTo>
                  <a:pt x="2211201" y="9921"/>
                  <a:pt x="2277596" y="73686"/>
                  <a:pt x="2299605" y="38004"/>
                </a:cubicBezTo>
                <a:cubicBezTo>
                  <a:pt x="2309570" y="41997"/>
                  <a:pt x="2318531" y="46991"/>
                  <a:pt x="2327359" y="52270"/>
                </a:cubicBezTo>
                <a:lnTo>
                  <a:pt x="2331995" y="55017"/>
                </a:lnTo>
                <a:lnTo>
                  <a:pt x="2353777" y="59755"/>
                </a:lnTo>
                <a:lnTo>
                  <a:pt x="2355893" y="68914"/>
                </a:lnTo>
                <a:lnTo>
                  <a:pt x="2385794" y="81650"/>
                </a:lnTo>
                <a:cubicBezTo>
                  <a:pt x="2397613" y="85211"/>
                  <a:pt x="2411061" y="87627"/>
                  <a:pt x="2427010" y="88184"/>
                </a:cubicBezTo>
                <a:cubicBezTo>
                  <a:pt x="2486314" y="76422"/>
                  <a:pt x="2553170" y="126870"/>
                  <a:pt x="2627153" y="110451"/>
                </a:cubicBezTo>
                <a:cubicBezTo>
                  <a:pt x="2653722" y="107383"/>
                  <a:pt x="2732043" y="116068"/>
                  <a:pt x="2744462" y="128780"/>
                </a:cubicBezTo>
                <a:cubicBezTo>
                  <a:pt x="2760299" y="132873"/>
                  <a:pt x="2780248" y="130843"/>
                  <a:pt x="2785202" y="143610"/>
                </a:cubicBezTo>
                <a:cubicBezTo>
                  <a:pt x="2794558" y="159316"/>
                  <a:pt x="2856498" y="142821"/>
                  <a:pt x="2844667" y="159029"/>
                </a:cubicBezTo>
                <a:cubicBezTo>
                  <a:pt x="2888530" y="147871"/>
                  <a:pt x="2914187" y="181391"/>
                  <a:pt x="2946649" y="192330"/>
                </a:cubicBezTo>
                <a:cubicBezTo>
                  <a:pt x="2981872" y="180417"/>
                  <a:pt x="3015239" y="215115"/>
                  <a:pt x="3088812" y="226485"/>
                </a:cubicBezTo>
                <a:cubicBezTo>
                  <a:pt x="3127734" y="212524"/>
                  <a:pt x="3138301" y="234381"/>
                  <a:pt x="3208669" y="217774"/>
                </a:cubicBezTo>
                <a:cubicBezTo>
                  <a:pt x="3242208" y="219284"/>
                  <a:pt x="3229623" y="233297"/>
                  <a:pt x="3290045" y="235553"/>
                </a:cubicBezTo>
                <a:cubicBezTo>
                  <a:pt x="3399655" y="215239"/>
                  <a:pt x="3444518" y="245862"/>
                  <a:pt x="3529335" y="249571"/>
                </a:cubicBezTo>
                <a:cubicBezTo>
                  <a:pt x="3623697" y="257405"/>
                  <a:pt x="3587652" y="268832"/>
                  <a:pt x="3716766" y="252690"/>
                </a:cubicBezTo>
                <a:cubicBezTo>
                  <a:pt x="3723469" y="267318"/>
                  <a:pt x="3737863" y="269842"/>
                  <a:pt x="3765333" y="266823"/>
                </a:cubicBezTo>
                <a:cubicBezTo>
                  <a:pt x="3810754" y="271601"/>
                  <a:pt x="3792745" y="303866"/>
                  <a:pt x="3846897" y="290090"/>
                </a:cubicBezTo>
                <a:cubicBezTo>
                  <a:pt x="3830941" y="306608"/>
                  <a:pt x="3929114" y="308026"/>
                  <a:pt x="3900217" y="323590"/>
                </a:cubicBezTo>
                <a:cubicBezTo>
                  <a:pt x="3922367" y="343425"/>
                  <a:pt x="3948574" y="318948"/>
                  <a:pt x="3971444" y="336662"/>
                </a:cubicBezTo>
                <a:cubicBezTo>
                  <a:pt x="4002781" y="344193"/>
                  <a:pt x="3960997" y="315419"/>
                  <a:pt x="3997868" y="318867"/>
                </a:cubicBezTo>
                <a:cubicBezTo>
                  <a:pt x="4041159" y="326219"/>
                  <a:pt x="4055435" y="293981"/>
                  <a:pt x="4070852" y="339615"/>
                </a:cubicBezTo>
                <a:cubicBezTo>
                  <a:pt x="4121286" y="335828"/>
                  <a:pt x="4121920" y="355506"/>
                  <a:pt x="4180483" y="373369"/>
                </a:cubicBezTo>
                <a:cubicBezTo>
                  <a:pt x="4211379" y="366707"/>
                  <a:pt x="4230171" y="374664"/>
                  <a:pt x="4246264" y="387458"/>
                </a:cubicBezTo>
                <a:cubicBezTo>
                  <a:pt x="4308508" y="393310"/>
                  <a:pt x="4357326" y="416142"/>
                  <a:pt x="4423169" y="431783"/>
                </a:cubicBezTo>
                <a:lnTo>
                  <a:pt x="4446752" y="435383"/>
                </a:lnTo>
                <a:lnTo>
                  <a:pt x="4446954" y="435566"/>
                </a:lnTo>
                <a:cubicBezTo>
                  <a:pt x="4508528" y="480137"/>
                  <a:pt x="4617740" y="529869"/>
                  <a:pt x="4662523" y="553169"/>
                </a:cubicBezTo>
                <a:cubicBezTo>
                  <a:pt x="4720320" y="547046"/>
                  <a:pt x="4678644" y="560102"/>
                  <a:pt x="4715641" y="575354"/>
                </a:cubicBezTo>
                <a:cubicBezTo>
                  <a:pt x="4682056" y="593278"/>
                  <a:pt x="4768370" y="586520"/>
                  <a:pt x="4742071" y="614016"/>
                </a:cubicBezTo>
                <a:cubicBezTo>
                  <a:pt x="4749637" y="615922"/>
                  <a:pt x="4757797" y="616899"/>
                  <a:pt x="4766183" y="617675"/>
                </a:cubicBezTo>
                <a:lnTo>
                  <a:pt x="4770562" y="618094"/>
                </a:lnTo>
                <a:lnTo>
                  <a:pt x="4783240" y="624350"/>
                </a:lnTo>
                <a:lnTo>
                  <a:pt x="4792882" y="620401"/>
                </a:lnTo>
                <a:lnTo>
                  <a:pt x="4816310" y="625721"/>
                </a:lnTo>
                <a:cubicBezTo>
                  <a:pt x="4824144" y="628595"/>
                  <a:pt x="4831482" y="632720"/>
                  <a:pt x="4837953" y="638824"/>
                </a:cubicBezTo>
                <a:cubicBezTo>
                  <a:pt x="4848645" y="668753"/>
                  <a:pt x="4922266" y="669148"/>
                  <a:pt x="4933914" y="707398"/>
                </a:cubicBezTo>
                <a:cubicBezTo>
                  <a:pt x="4940833" y="719653"/>
                  <a:pt x="4978358" y="746502"/>
                  <a:pt x="4995259" y="744825"/>
                </a:cubicBezTo>
                <a:cubicBezTo>
                  <a:pt x="5005107" y="749034"/>
                  <a:pt x="5010567" y="758092"/>
                  <a:pt x="5024744" y="753396"/>
                </a:cubicBezTo>
                <a:cubicBezTo>
                  <a:pt x="5047511" y="761361"/>
                  <a:pt x="5109162" y="783016"/>
                  <a:pt x="5131877" y="792613"/>
                </a:cubicBezTo>
                <a:cubicBezTo>
                  <a:pt x="5132671" y="802792"/>
                  <a:pt x="5144554" y="806683"/>
                  <a:pt x="5161031" y="810975"/>
                </a:cubicBezTo>
                <a:lnTo>
                  <a:pt x="5176815" y="815342"/>
                </a:lnTo>
                <a:lnTo>
                  <a:pt x="5180064" y="831233"/>
                </a:lnTo>
                <a:cubicBezTo>
                  <a:pt x="5202966" y="819270"/>
                  <a:pt x="5188976" y="863361"/>
                  <a:pt x="5215059" y="865080"/>
                </a:cubicBezTo>
                <a:cubicBezTo>
                  <a:pt x="5235765" y="864786"/>
                  <a:pt x="5236347" y="878098"/>
                  <a:pt x="5245643" y="887119"/>
                </a:cubicBezTo>
                <a:cubicBezTo>
                  <a:pt x="5267660" y="891609"/>
                  <a:pt x="5295742" y="939348"/>
                  <a:pt x="5295952" y="957174"/>
                </a:cubicBezTo>
                <a:cubicBezTo>
                  <a:pt x="5284322" y="1008946"/>
                  <a:pt x="5374979" y="1038019"/>
                  <a:pt x="5367826" y="1079140"/>
                </a:cubicBezTo>
                <a:cubicBezTo>
                  <a:pt x="5371668" y="1089190"/>
                  <a:pt x="5377921" y="1097135"/>
                  <a:pt x="5385646" y="1103730"/>
                </a:cubicBezTo>
                <a:lnTo>
                  <a:pt x="5410965" y="1119397"/>
                </a:lnTo>
                <a:lnTo>
                  <a:pt x="5436960" y="1130910"/>
                </a:lnTo>
                <a:lnTo>
                  <a:pt x="5442083" y="1133134"/>
                </a:lnTo>
                <a:cubicBezTo>
                  <a:pt x="5451910" y="1137346"/>
                  <a:pt x="5457170" y="1169188"/>
                  <a:pt x="5465219" y="1174479"/>
                </a:cubicBezTo>
                <a:cubicBezTo>
                  <a:pt x="5488744" y="1195184"/>
                  <a:pt x="5467141" y="1223401"/>
                  <a:pt x="5488171" y="1238604"/>
                </a:cubicBezTo>
                <a:cubicBezTo>
                  <a:pt x="5523491" y="1271811"/>
                  <a:pt x="5486623" y="1305961"/>
                  <a:pt x="5562172" y="1320840"/>
                </a:cubicBezTo>
                <a:cubicBezTo>
                  <a:pt x="5601634" y="1385316"/>
                  <a:pt x="5636528" y="1453139"/>
                  <a:pt x="5686905" y="1512529"/>
                </a:cubicBezTo>
                <a:cubicBezTo>
                  <a:pt x="5729049" y="1575678"/>
                  <a:pt x="5699691" y="1553768"/>
                  <a:pt x="5748726" y="1623716"/>
                </a:cubicBezTo>
                <a:cubicBezTo>
                  <a:pt x="5783098" y="1689734"/>
                  <a:pt x="5789710" y="1639740"/>
                  <a:pt x="5842593" y="1726595"/>
                </a:cubicBezTo>
                <a:cubicBezTo>
                  <a:pt x="5837824" y="1733043"/>
                  <a:pt x="5862023" y="1845188"/>
                  <a:pt x="5861042" y="1851837"/>
                </a:cubicBezTo>
                <a:cubicBezTo>
                  <a:pt x="5874156" y="1887981"/>
                  <a:pt x="5901790" y="1919218"/>
                  <a:pt x="5921290" y="1943460"/>
                </a:cubicBezTo>
                <a:lnTo>
                  <a:pt x="5978046" y="1997284"/>
                </a:lnTo>
                <a:lnTo>
                  <a:pt x="5992479" y="2056720"/>
                </a:lnTo>
                <a:cubicBezTo>
                  <a:pt x="6011078" y="2079033"/>
                  <a:pt x="6072687" y="2117397"/>
                  <a:pt x="6089639" y="2131171"/>
                </a:cubicBezTo>
                <a:lnTo>
                  <a:pt x="6094199" y="2139379"/>
                </a:lnTo>
                <a:lnTo>
                  <a:pt x="6094822" y="2139386"/>
                </a:lnTo>
                <a:cubicBezTo>
                  <a:pt x="6096947" y="2140841"/>
                  <a:pt x="6098876" y="2143416"/>
                  <a:pt x="6100692" y="2147736"/>
                </a:cubicBezTo>
                <a:lnTo>
                  <a:pt x="6102516" y="2154343"/>
                </a:lnTo>
                <a:lnTo>
                  <a:pt x="6111361" y="2170264"/>
                </a:lnTo>
                <a:lnTo>
                  <a:pt x="6215475" y="2270153"/>
                </a:lnTo>
                <a:lnTo>
                  <a:pt x="6255966" y="2335401"/>
                </a:lnTo>
                <a:lnTo>
                  <a:pt x="6272711" y="2385144"/>
                </a:lnTo>
                <a:cubicBezTo>
                  <a:pt x="6282320" y="2406495"/>
                  <a:pt x="6299066" y="2405139"/>
                  <a:pt x="6304347" y="2439388"/>
                </a:cubicBezTo>
                <a:cubicBezTo>
                  <a:pt x="6297131" y="2486231"/>
                  <a:pt x="6325530" y="2500962"/>
                  <a:pt x="6326729" y="2549400"/>
                </a:cubicBezTo>
                <a:cubicBezTo>
                  <a:pt x="6325926" y="2572066"/>
                  <a:pt x="6339111" y="2599957"/>
                  <a:pt x="6344663" y="2628839"/>
                </a:cubicBezTo>
                <a:lnTo>
                  <a:pt x="6375811" y="2639204"/>
                </a:lnTo>
                <a:cubicBezTo>
                  <a:pt x="6375427" y="2643533"/>
                  <a:pt x="6375041" y="2647863"/>
                  <a:pt x="6374657" y="2652193"/>
                </a:cubicBezTo>
                <a:cubicBezTo>
                  <a:pt x="6373555" y="2658134"/>
                  <a:pt x="6371943" y="2662665"/>
                  <a:pt x="6369740" y="2664642"/>
                </a:cubicBezTo>
                <a:cubicBezTo>
                  <a:pt x="6368032" y="2674540"/>
                  <a:pt x="6371528" y="2686899"/>
                  <a:pt x="6361964" y="2690172"/>
                </a:cubicBezTo>
                <a:cubicBezTo>
                  <a:pt x="6350507" y="2696218"/>
                  <a:pt x="6369375" y="2734440"/>
                  <a:pt x="6355511" y="2727335"/>
                </a:cubicBezTo>
                <a:cubicBezTo>
                  <a:pt x="6358746" y="2734104"/>
                  <a:pt x="6360434" y="2742096"/>
                  <a:pt x="6361058" y="2750592"/>
                </a:cubicBezTo>
                <a:cubicBezTo>
                  <a:pt x="6361013" y="2751998"/>
                  <a:pt x="6360970" y="2753408"/>
                  <a:pt x="6360926" y="2754814"/>
                </a:cubicBezTo>
                <a:lnTo>
                  <a:pt x="6339285" y="2810353"/>
                </a:lnTo>
                <a:cubicBezTo>
                  <a:pt x="6360091" y="2854187"/>
                  <a:pt x="6313103" y="2870086"/>
                  <a:pt x="6325672" y="2908809"/>
                </a:cubicBezTo>
                <a:cubicBezTo>
                  <a:pt x="6341563" y="2966972"/>
                  <a:pt x="6291836" y="2935388"/>
                  <a:pt x="6333498" y="3009772"/>
                </a:cubicBezTo>
                <a:cubicBezTo>
                  <a:pt x="6345476" y="3039254"/>
                  <a:pt x="6345955" y="3068963"/>
                  <a:pt x="6334947" y="3095405"/>
                </a:cubicBezTo>
                <a:lnTo>
                  <a:pt x="6344768" y="3155941"/>
                </a:lnTo>
                <a:cubicBezTo>
                  <a:pt x="6348643" y="3153663"/>
                  <a:pt x="6311793" y="3186588"/>
                  <a:pt x="6314754" y="3197987"/>
                </a:cubicBezTo>
                <a:cubicBezTo>
                  <a:pt x="6318695" y="3221971"/>
                  <a:pt x="6319257" y="3226752"/>
                  <a:pt x="6304230" y="3239690"/>
                </a:cubicBezTo>
                <a:cubicBezTo>
                  <a:pt x="6306321" y="3248567"/>
                  <a:pt x="6307305" y="3254005"/>
                  <a:pt x="6308837" y="3264003"/>
                </a:cubicBezTo>
                <a:cubicBezTo>
                  <a:pt x="6301812" y="3288243"/>
                  <a:pt x="6298529" y="3302527"/>
                  <a:pt x="6309285" y="3324103"/>
                </a:cubicBezTo>
                <a:cubicBezTo>
                  <a:pt x="6301188" y="3343007"/>
                  <a:pt x="6329285" y="3359307"/>
                  <a:pt x="6342503" y="3405661"/>
                </a:cubicBezTo>
                <a:cubicBezTo>
                  <a:pt x="6338012" y="3447477"/>
                  <a:pt x="6408325" y="3505721"/>
                  <a:pt x="6401531" y="3550593"/>
                </a:cubicBezTo>
                <a:cubicBezTo>
                  <a:pt x="6395655" y="3579549"/>
                  <a:pt x="6423437" y="3594758"/>
                  <a:pt x="6427705" y="3624684"/>
                </a:cubicBezTo>
                <a:cubicBezTo>
                  <a:pt x="6416402" y="3629199"/>
                  <a:pt x="6435787" y="3639516"/>
                  <a:pt x="6448424" y="3657106"/>
                </a:cubicBezTo>
                <a:lnTo>
                  <a:pt x="6444014" y="3752742"/>
                </a:lnTo>
                <a:cubicBezTo>
                  <a:pt x="6443990" y="3752777"/>
                  <a:pt x="6443967" y="3752813"/>
                  <a:pt x="6443946" y="3752849"/>
                </a:cubicBezTo>
                <a:lnTo>
                  <a:pt x="0" y="3752849"/>
                </a:lnTo>
                <a:close/>
              </a:path>
            </a:pathLst>
          </a:custGeom>
        </p:spPr>
      </p:pic>
      <p:sp>
        <p:nvSpPr>
          <p:cNvPr id="5" name="Tekstvak 4">
            <a:extLst>
              <a:ext uri="{FF2B5EF4-FFF2-40B4-BE49-F238E27FC236}">
                <a16:creationId xmlns:a16="http://schemas.microsoft.com/office/drawing/2014/main" id="{BBDEE346-9DE7-4BD0-1B1A-66D8E77C1A82}"/>
              </a:ext>
            </a:extLst>
          </p:cNvPr>
          <p:cNvSpPr txBox="1"/>
          <p:nvPr/>
        </p:nvSpPr>
        <p:spPr>
          <a:xfrm>
            <a:off x="7191970" y="706460"/>
            <a:ext cx="4555782" cy="5445076"/>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000" dirty="0" err="1"/>
              <a:t>Brugse</a:t>
            </a:r>
            <a:r>
              <a:rPr lang="en-US" sz="2000" dirty="0"/>
              <a:t> </a:t>
            </a:r>
            <a:r>
              <a:rPr lang="en-US" sz="2000" dirty="0" err="1"/>
              <a:t>kletskoppen</a:t>
            </a:r>
            <a:r>
              <a:rPr lang="en-US" sz="2000" dirty="0"/>
              <a:t> </a:t>
            </a:r>
            <a:r>
              <a:rPr lang="en-US" sz="2000" b="1" dirty="0" err="1"/>
              <a:t>zijn</a:t>
            </a:r>
            <a:r>
              <a:rPr lang="en-US" sz="2000" b="1" dirty="0"/>
              <a:t> </a:t>
            </a:r>
            <a:r>
              <a:rPr lang="en-US" sz="2000" b="1" dirty="0" err="1"/>
              <a:t>flinterdunne</a:t>
            </a:r>
            <a:r>
              <a:rPr lang="en-US" sz="2000" b="1" dirty="0"/>
              <a:t>, </a:t>
            </a:r>
            <a:r>
              <a:rPr lang="en-US" sz="2000" b="1" dirty="0" err="1"/>
              <a:t>zeer</a:t>
            </a:r>
            <a:r>
              <a:rPr lang="en-US" sz="2000" b="1" dirty="0"/>
              <a:t> </a:t>
            </a:r>
            <a:r>
              <a:rPr lang="en-US" sz="2000" b="1" dirty="0" err="1"/>
              <a:t>krokante</a:t>
            </a:r>
            <a:r>
              <a:rPr lang="en-US" sz="2000" b="1" dirty="0"/>
              <a:t> </a:t>
            </a:r>
            <a:r>
              <a:rPr lang="en-US" sz="2000" b="1" dirty="0" err="1"/>
              <a:t>karamel-amandeldessertkoekjes</a:t>
            </a:r>
            <a:r>
              <a:rPr lang="en-US" sz="2000" b="1" dirty="0"/>
              <a:t>, </a:t>
            </a:r>
            <a:r>
              <a:rPr lang="en-US" sz="2000" b="1" dirty="0" err="1"/>
              <a:t>beroemd</a:t>
            </a:r>
            <a:r>
              <a:rPr lang="en-US" sz="2000" b="1" dirty="0"/>
              <a:t> </a:t>
            </a:r>
            <a:r>
              <a:rPr lang="en-US" sz="2000" b="1" dirty="0" err="1"/>
              <a:t>als</a:t>
            </a:r>
            <a:r>
              <a:rPr lang="en-US" sz="2000" b="1" dirty="0"/>
              <a:t> </a:t>
            </a:r>
            <a:r>
              <a:rPr lang="en-US" sz="2000" b="1" dirty="0" err="1"/>
              <a:t>Brugse</a:t>
            </a:r>
            <a:r>
              <a:rPr lang="en-US" sz="2000" b="1" dirty="0"/>
              <a:t> </a:t>
            </a:r>
            <a:r>
              <a:rPr lang="en-US" sz="2000" b="1" dirty="0" err="1"/>
              <a:t>specialiteit</a:t>
            </a:r>
            <a:r>
              <a:rPr lang="en-US" sz="2000" b="1" dirty="0"/>
              <a:t>. </a:t>
            </a:r>
            <a:r>
              <a:rPr lang="en-US" sz="2000" dirty="0"/>
              <a:t>Ze </a:t>
            </a:r>
            <a:r>
              <a:rPr lang="en-US" sz="2000" dirty="0" err="1"/>
              <a:t>worden</a:t>
            </a:r>
            <a:r>
              <a:rPr lang="en-US" sz="2000" dirty="0"/>
              <a:t> </a:t>
            </a:r>
            <a:r>
              <a:rPr lang="en-US" sz="2000" dirty="0" err="1"/>
              <a:t>sinds</a:t>
            </a:r>
            <a:r>
              <a:rPr lang="en-US" sz="2000" dirty="0"/>
              <a:t> </a:t>
            </a:r>
            <a:r>
              <a:rPr lang="en-US" sz="2000" b="1" dirty="0"/>
              <a:t>1880   </a:t>
            </a:r>
            <a:r>
              <a:rPr lang="en-US" sz="2000" dirty="0" err="1"/>
              <a:t>gemaakt</a:t>
            </a:r>
            <a:r>
              <a:rPr lang="en-US" sz="2000" dirty="0"/>
              <a:t> met </a:t>
            </a:r>
            <a:r>
              <a:rPr lang="en-US" sz="2000" dirty="0" err="1"/>
              <a:t>kandijsuiker</a:t>
            </a:r>
            <a:r>
              <a:rPr lang="en-US" sz="2000" dirty="0"/>
              <a:t>, </a:t>
            </a:r>
            <a:r>
              <a:rPr lang="en-US" sz="2000" dirty="0" err="1"/>
              <a:t>boter</a:t>
            </a:r>
            <a:r>
              <a:rPr lang="en-US" sz="2000" dirty="0"/>
              <a:t>, </a:t>
            </a:r>
            <a:r>
              <a:rPr lang="en-US" sz="2000" dirty="0" err="1"/>
              <a:t>bloem</a:t>
            </a:r>
            <a:r>
              <a:rPr lang="en-US" sz="2000" dirty="0"/>
              <a:t> </a:t>
            </a:r>
            <a:r>
              <a:rPr lang="en-US" sz="2000" dirty="0" err="1"/>
              <a:t>en</a:t>
            </a:r>
            <a:r>
              <a:rPr lang="en-US" sz="2000" dirty="0"/>
              <a:t> </a:t>
            </a:r>
            <a:r>
              <a:rPr lang="en-US" sz="2000" dirty="0" err="1"/>
              <a:t>amandelen</a:t>
            </a:r>
            <a:r>
              <a:rPr lang="en-US" sz="2000" dirty="0"/>
              <a:t>. De </a:t>
            </a:r>
            <a:r>
              <a:rPr lang="en-US" sz="2000" dirty="0" err="1"/>
              <a:t>koekjes</a:t>
            </a:r>
            <a:r>
              <a:rPr lang="en-US" sz="2000" dirty="0"/>
              <a:t>, </a:t>
            </a:r>
            <a:r>
              <a:rPr lang="en-US" sz="2000" dirty="0" err="1"/>
              <a:t>ook</a:t>
            </a:r>
            <a:r>
              <a:rPr lang="en-US" sz="2000" dirty="0"/>
              <a:t> 'dentelles de Bruges' (</a:t>
            </a:r>
            <a:r>
              <a:rPr lang="en-US" sz="2000" dirty="0" err="1"/>
              <a:t>Brugs</a:t>
            </a:r>
            <a:r>
              <a:rPr lang="en-US" sz="2000" dirty="0"/>
              <a:t> </a:t>
            </a:r>
            <a:r>
              <a:rPr lang="en-US" sz="2000" dirty="0" err="1"/>
              <a:t>kant</a:t>
            </a:r>
            <a:r>
              <a:rPr lang="en-US" sz="2000" dirty="0"/>
              <a:t>) </a:t>
            </a:r>
            <a:r>
              <a:rPr lang="en-US" sz="2000" dirty="0" err="1"/>
              <a:t>genoemd</a:t>
            </a:r>
            <a:r>
              <a:rPr lang="en-US" sz="2000" dirty="0"/>
              <a:t>, </a:t>
            </a:r>
            <a:r>
              <a:rPr lang="en-US" sz="2000" dirty="0" err="1"/>
              <a:t>danken</a:t>
            </a:r>
            <a:r>
              <a:rPr lang="en-US" sz="2000" dirty="0"/>
              <a:t> </a:t>
            </a:r>
            <a:r>
              <a:rPr lang="en-US" sz="2000" dirty="0" err="1"/>
              <a:t>hun</a:t>
            </a:r>
            <a:r>
              <a:rPr lang="en-US" sz="2000" dirty="0"/>
              <a:t> naam </a:t>
            </a:r>
            <a:r>
              <a:rPr lang="en-US" sz="2000" dirty="0" err="1"/>
              <a:t>aan</a:t>
            </a:r>
            <a:r>
              <a:rPr lang="en-US" sz="2000" dirty="0"/>
              <a:t> </a:t>
            </a:r>
            <a:r>
              <a:rPr lang="en-US" sz="2000" dirty="0" err="1"/>
              <a:t>hun</a:t>
            </a:r>
            <a:r>
              <a:rPr lang="en-US" sz="2000" dirty="0"/>
              <a:t> </a:t>
            </a:r>
            <a:r>
              <a:rPr lang="en-US" sz="2000" dirty="0" err="1"/>
              <a:t>blinkende</a:t>
            </a:r>
            <a:r>
              <a:rPr lang="en-US" sz="2000" dirty="0"/>
              <a:t>, ronde </a:t>
            </a:r>
            <a:r>
              <a:rPr lang="en-US" sz="2000" dirty="0" err="1"/>
              <a:t>uiterlijk</a:t>
            </a:r>
            <a:r>
              <a:rPr lang="en-US" sz="2000" dirty="0"/>
              <a:t> </a:t>
            </a:r>
            <a:r>
              <a:rPr lang="en-US" sz="2000" dirty="0" err="1"/>
              <a:t>dat</a:t>
            </a:r>
            <a:r>
              <a:rPr lang="en-US" sz="2000" dirty="0"/>
              <a:t> </a:t>
            </a:r>
            <a:r>
              <a:rPr lang="en-US" sz="2000" dirty="0" err="1"/>
              <a:t>doet</a:t>
            </a:r>
            <a:r>
              <a:rPr lang="en-US" sz="2000" dirty="0"/>
              <a:t> </a:t>
            </a:r>
            <a:r>
              <a:rPr lang="en-US" sz="2000" dirty="0" err="1"/>
              <a:t>denken</a:t>
            </a:r>
            <a:r>
              <a:rPr lang="en-US" sz="2000" dirty="0"/>
              <a:t> </a:t>
            </a:r>
            <a:r>
              <a:rPr lang="en-US" sz="2000" dirty="0" err="1"/>
              <a:t>aan</a:t>
            </a:r>
            <a:r>
              <a:rPr lang="en-US" sz="2000" dirty="0"/>
              <a:t> </a:t>
            </a:r>
            <a:r>
              <a:rPr lang="en-US" sz="2000" dirty="0" err="1"/>
              <a:t>een</a:t>
            </a:r>
            <a:r>
              <a:rPr lang="en-US" sz="2000" dirty="0"/>
              <a:t> </a:t>
            </a:r>
            <a:r>
              <a:rPr lang="en-US" sz="2000" dirty="0" err="1"/>
              <a:t>gladde</a:t>
            </a:r>
            <a:r>
              <a:rPr lang="en-US" sz="2000" dirty="0"/>
              <a:t> </a:t>
            </a:r>
            <a:r>
              <a:rPr lang="en-US" sz="2000" dirty="0" err="1"/>
              <a:t>kaalkop</a:t>
            </a:r>
            <a:r>
              <a:rPr lang="en-US" sz="2000" dirty="0"/>
              <a:t>. </a:t>
            </a:r>
          </a:p>
          <a:p>
            <a:pPr>
              <a:lnSpc>
                <a:spcPct val="90000"/>
              </a:lnSpc>
              <a:spcAft>
                <a:spcPts val="600"/>
              </a:spcAft>
            </a:pPr>
            <a:endParaRPr lang="en-US" sz="2000" dirty="0"/>
          </a:p>
        </p:txBody>
      </p:sp>
    </p:spTree>
    <p:extLst>
      <p:ext uri="{BB962C8B-B14F-4D97-AF65-F5344CB8AC3E}">
        <p14:creationId xmlns:p14="http://schemas.microsoft.com/office/powerpoint/2010/main" val="1320671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kstvak 2">
            <a:extLst>
              <a:ext uri="{FF2B5EF4-FFF2-40B4-BE49-F238E27FC236}">
                <a16:creationId xmlns:a16="http://schemas.microsoft.com/office/drawing/2014/main" id="{83EFA692-A356-7BCE-B619-C23E6B87698A}"/>
              </a:ext>
            </a:extLst>
          </p:cNvPr>
          <p:cNvSpPr txBox="1"/>
          <p:nvPr/>
        </p:nvSpPr>
        <p:spPr>
          <a:xfrm>
            <a:off x="640080" y="2872899"/>
            <a:ext cx="4243589" cy="3320668"/>
          </a:xfrm>
          <a:prstGeom prst="rect">
            <a:avLst/>
          </a:prstGeom>
        </p:spPr>
        <p:txBody>
          <a:bodyPr vert="horz" lIns="91440" tIns="45720" rIns="91440" bIns="45720" rtlCol="0">
            <a:normAutofit fontScale="92500" lnSpcReduction="20000"/>
          </a:bodyPr>
          <a:lstStyle/>
          <a:p>
            <a:pPr indent="-228600">
              <a:lnSpc>
                <a:spcPct val="90000"/>
              </a:lnSpc>
              <a:spcAft>
                <a:spcPts val="600"/>
              </a:spcAft>
              <a:buFont typeface="Arial" panose="020B0604020202020204" pitchFamily="34" charset="0"/>
              <a:buChar char="•"/>
            </a:pPr>
            <a:r>
              <a:rPr lang="en-US" sz="2200" dirty="0"/>
              <a:t>Wist je </a:t>
            </a:r>
            <a:r>
              <a:rPr lang="en-US" sz="2200" dirty="0" err="1"/>
              <a:t>dat</a:t>
            </a:r>
            <a:r>
              <a:rPr lang="en-US" sz="2200" dirty="0"/>
              <a:t> West-Vlaanderen de </a:t>
            </a:r>
            <a:r>
              <a:rPr lang="en-US" sz="2200" b="1" dirty="0" err="1"/>
              <a:t>enige</a:t>
            </a:r>
            <a:r>
              <a:rPr lang="en-US" sz="2200" b="1" dirty="0"/>
              <a:t> </a:t>
            </a:r>
            <a:r>
              <a:rPr lang="en-US" sz="2200" b="1" dirty="0" err="1"/>
              <a:t>Belgische</a:t>
            </a:r>
            <a:r>
              <a:rPr lang="en-US" sz="2200" b="1" dirty="0"/>
              <a:t> </a:t>
            </a:r>
            <a:r>
              <a:rPr lang="en-US" sz="2200" b="1" dirty="0" err="1"/>
              <a:t>provincie</a:t>
            </a:r>
            <a:r>
              <a:rPr lang="en-US" sz="2200" b="1" dirty="0"/>
              <a:t> is die </a:t>
            </a:r>
            <a:r>
              <a:rPr lang="en-US" sz="2200" b="1" dirty="0" err="1"/>
              <a:t>aan</a:t>
            </a:r>
            <a:r>
              <a:rPr lang="en-US" sz="2200" b="1" dirty="0"/>
              <a:t> de zee </a:t>
            </a:r>
            <a:r>
              <a:rPr lang="en-US" sz="2200" b="1" dirty="0" err="1"/>
              <a:t>grenst</a:t>
            </a:r>
            <a:r>
              <a:rPr lang="en-US" sz="2200" dirty="0"/>
              <a:t>? Maar er is </a:t>
            </a:r>
            <a:r>
              <a:rPr lang="en-US" sz="2200" dirty="0" err="1"/>
              <a:t>meer</a:t>
            </a:r>
            <a:r>
              <a:rPr lang="en-US" sz="2200" dirty="0"/>
              <a:t> </a:t>
            </a:r>
            <a:r>
              <a:rPr lang="en-US" sz="2200" dirty="0" err="1"/>
              <a:t>dat</a:t>
            </a:r>
            <a:r>
              <a:rPr lang="en-US" sz="2200" dirty="0"/>
              <a:t> </a:t>
            </a:r>
            <a:r>
              <a:rPr lang="en-US" sz="2200" dirty="0" err="1"/>
              <a:t>deze</a:t>
            </a:r>
            <a:r>
              <a:rPr lang="en-US" sz="2200" dirty="0"/>
              <a:t> </a:t>
            </a:r>
            <a:r>
              <a:rPr lang="en-US" sz="2200" dirty="0" err="1"/>
              <a:t>provincie</a:t>
            </a:r>
            <a:r>
              <a:rPr lang="en-US" sz="2200" dirty="0"/>
              <a:t> </a:t>
            </a:r>
            <a:r>
              <a:rPr lang="en-US" sz="2200" dirty="0" err="1"/>
              <a:t>uniek</a:t>
            </a:r>
            <a:r>
              <a:rPr lang="en-US" sz="2200" dirty="0"/>
              <a:t> </a:t>
            </a:r>
            <a:r>
              <a:rPr lang="en-US" sz="2200" dirty="0" err="1"/>
              <a:t>maakt</a:t>
            </a:r>
            <a:r>
              <a:rPr lang="en-US" sz="2200" dirty="0"/>
              <a:t> .</a:t>
            </a:r>
            <a:r>
              <a:rPr lang="nl-BE" sz="2200" dirty="0"/>
              <a:t> Oudste stad: Wervik wordt vaak beschouwd als de oudste stad van de provincie, met wortels die teruggaan tot de Romeinse tijd.</a:t>
            </a:r>
          </a:p>
          <a:p>
            <a:pPr indent="-228600">
              <a:lnSpc>
                <a:spcPct val="90000"/>
              </a:lnSpc>
              <a:spcAft>
                <a:spcPts val="600"/>
              </a:spcAft>
              <a:buFont typeface="Arial" panose="020B0604020202020204" pitchFamily="34" charset="0"/>
              <a:buChar char="•"/>
            </a:pPr>
            <a:r>
              <a:rPr lang="nl-BE" sz="2200" dirty="0"/>
              <a:t>Bierhoofdstad: In West-Vlaanderen </a:t>
            </a:r>
            <a:r>
              <a:rPr lang="nl-BE" sz="2200" b="1" dirty="0"/>
              <a:t>vind je de Sint-</a:t>
            </a:r>
            <a:r>
              <a:rPr lang="nl-BE" sz="2200" b="1" dirty="0" err="1"/>
              <a:t>Sixtusabdij</a:t>
            </a:r>
            <a:r>
              <a:rPr lang="nl-BE" sz="2200" b="1" dirty="0"/>
              <a:t> van </a:t>
            </a:r>
            <a:r>
              <a:rPr lang="nl-BE" sz="2200" b="1" dirty="0" err="1"/>
              <a:t>Westvleteren</a:t>
            </a:r>
            <a:r>
              <a:rPr lang="nl-BE" sz="2200" b="1" dirty="0"/>
              <a:t>, waar een van de meest exclusieve en best gewaardeerde bieren ter wereld wordt gebrouwen.</a:t>
            </a:r>
            <a:endParaRPr lang="en-US" sz="2200" b="1" dirty="0"/>
          </a:p>
        </p:txBody>
      </p:sp>
      <p:pic>
        <p:nvPicPr>
          <p:cNvPr id="5" name="Afbeelding 4">
            <a:extLst>
              <a:ext uri="{FF2B5EF4-FFF2-40B4-BE49-F238E27FC236}">
                <a16:creationId xmlns:a16="http://schemas.microsoft.com/office/drawing/2014/main" id="{7D914A14-189F-1A90-DCBD-4C66AC415B85}"/>
              </a:ext>
            </a:extLst>
          </p:cNvPr>
          <p:cNvPicPr>
            <a:picLocks noChangeAspect="1"/>
          </p:cNvPicPr>
          <p:nvPr/>
        </p:nvPicPr>
        <p:blipFill>
          <a:blip r:embed="rId2"/>
          <a:srcRect l="398" r="13089" b="-1"/>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894904824"/>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00C78208-D3FA-5F7B-4A84-76C33577A424}"/>
              </a:ext>
            </a:extLst>
          </p:cNvPr>
          <p:cNvPicPr>
            <a:picLocks noChangeAspect="1"/>
          </p:cNvPicPr>
          <p:nvPr/>
        </p:nvPicPr>
        <p:blipFill>
          <a:blip r:embed="rId2"/>
          <a:stretch>
            <a:fillRect/>
          </a:stretch>
        </p:blipFill>
        <p:spPr>
          <a:xfrm>
            <a:off x="5024437" y="2357437"/>
            <a:ext cx="2143125" cy="2143125"/>
          </a:xfrm>
          <a:prstGeom prst="rect">
            <a:avLst/>
          </a:prstGeom>
        </p:spPr>
      </p:pic>
      <p:sp>
        <p:nvSpPr>
          <p:cNvPr id="4" name="Tekstballon: ovaal 3">
            <a:extLst>
              <a:ext uri="{FF2B5EF4-FFF2-40B4-BE49-F238E27FC236}">
                <a16:creationId xmlns:a16="http://schemas.microsoft.com/office/drawing/2014/main" id="{EFBF99D4-C438-E0D3-4514-07953D09F5DE}"/>
              </a:ext>
            </a:extLst>
          </p:cNvPr>
          <p:cNvSpPr/>
          <p:nvPr/>
        </p:nvSpPr>
        <p:spPr>
          <a:xfrm>
            <a:off x="7308931" y="1747837"/>
            <a:ext cx="2829878" cy="1219200"/>
          </a:xfrm>
          <a:prstGeom prst="wedgeEllipse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Tekstvak 4">
            <a:extLst>
              <a:ext uri="{FF2B5EF4-FFF2-40B4-BE49-F238E27FC236}">
                <a16:creationId xmlns:a16="http://schemas.microsoft.com/office/drawing/2014/main" id="{695D8DED-F3CE-A1E8-A73B-2D1C1EC61C25}"/>
              </a:ext>
            </a:extLst>
          </p:cNvPr>
          <p:cNvSpPr txBox="1"/>
          <p:nvPr/>
        </p:nvSpPr>
        <p:spPr>
          <a:xfrm>
            <a:off x="7702930" y="2024836"/>
            <a:ext cx="1729946" cy="646331"/>
          </a:xfrm>
          <a:prstGeom prst="rect">
            <a:avLst/>
          </a:prstGeom>
          <a:noFill/>
        </p:spPr>
        <p:txBody>
          <a:bodyPr wrap="square" rtlCol="0">
            <a:spAutoFit/>
          </a:bodyPr>
          <a:lstStyle/>
          <a:p>
            <a:r>
              <a:rPr lang="nl-BE" dirty="0">
                <a:solidFill>
                  <a:schemeClr val="bg1"/>
                </a:solidFill>
              </a:rPr>
              <a:t>Dit was onze </a:t>
            </a:r>
            <a:r>
              <a:rPr lang="nl-BE" dirty="0" err="1">
                <a:solidFill>
                  <a:schemeClr val="bg1"/>
                </a:solidFill>
              </a:rPr>
              <a:t>powerpoint</a:t>
            </a:r>
            <a:r>
              <a:rPr lang="nl-BE" dirty="0">
                <a:solidFill>
                  <a:schemeClr val="bg1"/>
                </a:solidFill>
              </a:rPr>
              <a:t>  !</a:t>
            </a:r>
          </a:p>
        </p:txBody>
      </p:sp>
      <p:sp>
        <p:nvSpPr>
          <p:cNvPr id="6" name="Tekstballon: ovaal 5">
            <a:extLst>
              <a:ext uri="{FF2B5EF4-FFF2-40B4-BE49-F238E27FC236}">
                <a16:creationId xmlns:a16="http://schemas.microsoft.com/office/drawing/2014/main" id="{7B917194-FF83-6C09-34B9-3C86C35D16E9}"/>
              </a:ext>
            </a:extLst>
          </p:cNvPr>
          <p:cNvSpPr/>
          <p:nvPr/>
        </p:nvSpPr>
        <p:spPr>
          <a:xfrm rot="18659966">
            <a:off x="3337627" y="881964"/>
            <a:ext cx="1692876" cy="2304535"/>
          </a:xfrm>
          <a:prstGeom prst="wedgeEllipse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Tekstvak 6">
            <a:extLst>
              <a:ext uri="{FF2B5EF4-FFF2-40B4-BE49-F238E27FC236}">
                <a16:creationId xmlns:a16="http://schemas.microsoft.com/office/drawing/2014/main" id="{3B5BB5CF-5C1F-F6D5-DFB7-9076B9774E31}"/>
              </a:ext>
            </a:extLst>
          </p:cNvPr>
          <p:cNvSpPr txBox="1"/>
          <p:nvPr/>
        </p:nvSpPr>
        <p:spPr>
          <a:xfrm>
            <a:off x="3768811" y="1747837"/>
            <a:ext cx="864973" cy="1200329"/>
          </a:xfrm>
          <a:prstGeom prst="rect">
            <a:avLst/>
          </a:prstGeom>
          <a:noFill/>
        </p:spPr>
        <p:txBody>
          <a:bodyPr wrap="square" rtlCol="0">
            <a:spAutoFit/>
          </a:bodyPr>
          <a:lstStyle/>
          <a:p>
            <a:r>
              <a:rPr lang="nl-BE" dirty="0">
                <a:solidFill>
                  <a:schemeClr val="bg1"/>
                </a:solidFill>
              </a:rPr>
              <a:t>Zijn er nog vragen?</a:t>
            </a:r>
          </a:p>
        </p:txBody>
      </p:sp>
    </p:spTree>
    <p:extLst>
      <p:ext uri="{BB962C8B-B14F-4D97-AF65-F5344CB8AC3E}">
        <p14:creationId xmlns:p14="http://schemas.microsoft.com/office/powerpoint/2010/main" val="219187335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4" name="Rectangle 25">
            <a:extLst>
              <a:ext uri="{FF2B5EF4-FFF2-40B4-BE49-F238E27FC236}">
                <a16:creationId xmlns:a16="http://schemas.microsoft.com/office/drawing/2014/main" id="{593B4D24-F4A8-4141-A20A-E0575D1996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eiryo"/>
            </a:endParaRPr>
          </a:p>
        </p:txBody>
      </p:sp>
      <p:sp>
        <p:nvSpPr>
          <p:cNvPr id="2" name="Titel 1">
            <a:extLst>
              <a:ext uri="{FF2B5EF4-FFF2-40B4-BE49-F238E27FC236}">
                <a16:creationId xmlns:a16="http://schemas.microsoft.com/office/drawing/2014/main" id="{7D42A4E7-A076-15D2-7495-25FD83FD2507}"/>
              </a:ext>
            </a:extLst>
          </p:cNvPr>
          <p:cNvSpPr>
            <a:spLocks noGrp="1"/>
          </p:cNvSpPr>
          <p:nvPr>
            <p:ph type="title"/>
          </p:nvPr>
        </p:nvSpPr>
        <p:spPr>
          <a:xfrm>
            <a:off x="1920875" y="3645673"/>
            <a:ext cx="8769350" cy="950181"/>
          </a:xfrm>
        </p:spPr>
        <p:txBody>
          <a:bodyPr vert="horz" lIns="91440" tIns="45720" rIns="91440" bIns="45720" rtlCol="0" anchor="b">
            <a:normAutofit/>
          </a:bodyPr>
          <a:lstStyle/>
          <a:p>
            <a:pPr algn="ctr"/>
            <a:r>
              <a:rPr lang="en-US" sz="3600" kern="1200" dirty="0" err="1">
                <a:latin typeface="+mj-lt"/>
                <a:ea typeface="+mj-ea"/>
                <a:cs typeface="+mj-cs"/>
              </a:rPr>
              <a:t>Vlag</a:t>
            </a:r>
            <a:r>
              <a:rPr lang="en-US" sz="3600" kern="1200" dirty="0">
                <a:latin typeface="+mj-lt"/>
                <a:ea typeface="+mj-ea"/>
                <a:cs typeface="+mj-cs"/>
              </a:rPr>
              <a:t> / </a:t>
            </a:r>
            <a:r>
              <a:rPr lang="en-US" sz="3600" dirty="0" err="1"/>
              <a:t>weetjes</a:t>
            </a:r>
            <a:r>
              <a:rPr lang="en-US" sz="3600" dirty="0"/>
              <a:t> </a:t>
            </a:r>
            <a:endParaRPr lang="en-US" sz="3600" kern="1200" dirty="0">
              <a:latin typeface="+mj-lt"/>
              <a:ea typeface="+mj-ea"/>
              <a:cs typeface="+mj-cs"/>
            </a:endParaRPr>
          </a:p>
        </p:txBody>
      </p:sp>
      <p:sp>
        <p:nvSpPr>
          <p:cNvPr id="35" name="Freeform: Shape 27">
            <a:extLst>
              <a:ext uri="{FF2B5EF4-FFF2-40B4-BE49-F238E27FC236}">
                <a16:creationId xmlns:a16="http://schemas.microsoft.com/office/drawing/2014/main" id="{D845573F-F83A-4A47-B94A-2E6465F111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66883" y="557880"/>
            <a:ext cx="3458235" cy="2959687"/>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6" name="Freeform: Shape 29">
            <a:extLst>
              <a:ext uri="{FF2B5EF4-FFF2-40B4-BE49-F238E27FC236}">
                <a16:creationId xmlns:a16="http://schemas.microsoft.com/office/drawing/2014/main" id="{E3E9CA91-0E2B-49CD-A0F6-2EA79F02FA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07954" y="676385"/>
            <a:ext cx="3236724" cy="2678356"/>
          </a:xfrm>
          <a:custGeom>
            <a:avLst/>
            <a:gdLst>
              <a:gd name="connsiteX0" fmla="*/ 1852211 w 3236724"/>
              <a:gd name="connsiteY0" fmla="*/ 0 h 2678356"/>
              <a:gd name="connsiteX1" fmla="*/ 1852285 w 3236724"/>
              <a:gd name="connsiteY1" fmla="*/ 3 h 2678356"/>
              <a:gd name="connsiteX2" fmla="*/ 1852359 w 3236724"/>
              <a:gd name="connsiteY2" fmla="*/ 0 h 2678356"/>
              <a:gd name="connsiteX3" fmla="*/ 2434596 w 3236724"/>
              <a:gd name="connsiteY3" fmla="*/ 106974 h 2678356"/>
              <a:gd name="connsiteX4" fmla="*/ 2859238 w 3236724"/>
              <a:gd name="connsiteY4" fmla="*/ 395597 h 2678356"/>
              <a:gd name="connsiteX5" fmla="*/ 3236724 w 3236724"/>
              <a:gd name="connsiteY5" fmla="*/ 1417925 h 2678356"/>
              <a:gd name="connsiteX6" fmla="*/ 3068575 w 3236724"/>
              <a:gd name="connsiteY6" fmla="*/ 1837191 h 2678356"/>
              <a:gd name="connsiteX7" fmla="*/ 2570726 w 3236724"/>
              <a:gd name="connsiteY7" fmla="*/ 2227590 h 2678356"/>
              <a:gd name="connsiteX8" fmla="*/ 2461266 w 3236724"/>
              <a:gd name="connsiteY8" fmla="*/ 2302270 h 2678356"/>
              <a:gd name="connsiteX9" fmla="*/ 1561831 w 3236724"/>
              <a:gd name="connsiteY9" fmla="*/ 2678356 h 2678356"/>
              <a:gd name="connsiteX10" fmla="*/ 1561750 w 3236724"/>
              <a:gd name="connsiteY10" fmla="*/ 2678352 h 2678356"/>
              <a:gd name="connsiteX11" fmla="*/ 1561683 w 3236724"/>
              <a:gd name="connsiteY11" fmla="*/ 2678356 h 2678356"/>
              <a:gd name="connsiteX12" fmla="*/ 376860 w 3236724"/>
              <a:gd name="connsiteY12" fmla="*/ 2067039 h 2678356"/>
              <a:gd name="connsiteX13" fmla="*/ 250592 w 3236724"/>
              <a:gd name="connsiteY13" fmla="*/ 1910648 h 2678356"/>
              <a:gd name="connsiteX14" fmla="*/ 0 w 3236724"/>
              <a:gd name="connsiteY14" fmla="*/ 1417925 h 2678356"/>
              <a:gd name="connsiteX15" fmla="*/ 151411 w 3236724"/>
              <a:gd name="connsiteY15" fmla="*/ 887282 h 2678356"/>
              <a:gd name="connsiteX16" fmla="*/ 568971 w 3236724"/>
              <a:gd name="connsiteY16" fmla="*/ 431316 h 2678356"/>
              <a:gd name="connsiteX17" fmla="*/ 1172669 w 3236724"/>
              <a:gd name="connsiteY17" fmla="*/ 115107 h 2678356"/>
              <a:gd name="connsiteX18" fmla="*/ 1852211 w 3236724"/>
              <a:gd name="connsiteY18" fmla="*/ 0 h 267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36724" h="2678356">
                <a:moveTo>
                  <a:pt x="1852211" y="0"/>
                </a:moveTo>
                <a:lnTo>
                  <a:pt x="1852285" y="3"/>
                </a:lnTo>
                <a:lnTo>
                  <a:pt x="1852359" y="0"/>
                </a:lnTo>
                <a:cubicBezTo>
                  <a:pt x="2065168" y="0"/>
                  <a:pt x="2261029" y="36024"/>
                  <a:pt x="2434596" y="106974"/>
                </a:cubicBezTo>
                <a:cubicBezTo>
                  <a:pt x="2597258" y="173517"/>
                  <a:pt x="2740125" y="270643"/>
                  <a:pt x="2859238" y="395597"/>
                </a:cubicBezTo>
                <a:cubicBezTo>
                  <a:pt x="3102677" y="651072"/>
                  <a:pt x="3236724" y="1014131"/>
                  <a:pt x="3236724" y="1417925"/>
                </a:cubicBezTo>
                <a:cubicBezTo>
                  <a:pt x="3236724" y="1579026"/>
                  <a:pt x="3184842" y="1708324"/>
                  <a:pt x="3068575" y="1837191"/>
                </a:cubicBezTo>
                <a:cubicBezTo>
                  <a:pt x="2946961" y="1971994"/>
                  <a:pt x="2764225" y="2096154"/>
                  <a:pt x="2570726" y="2227590"/>
                </a:cubicBezTo>
                <a:cubicBezTo>
                  <a:pt x="2535026" y="2251811"/>
                  <a:pt x="2498146" y="2276888"/>
                  <a:pt x="2461266" y="2302270"/>
                </a:cubicBezTo>
                <a:cubicBezTo>
                  <a:pt x="2131149" y="2529427"/>
                  <a:pt x="1890211" y="2678356"/>
                  <a:pt x="1561831" y="2678356"/>
                </a:cubicBezTo>
                <a:lnTo>
                  <a:pt x="1561750" y="2678352"/>
                </a:lnTo>
                <a:lnTo>
                  <a:pt x="1561683" y="2678356"/>
                </a:lnTo>
                <a:cubicBezTo>
                  <a:pt x="1061332" y="2678356"/>
                  <a:pt x="706977" y="2495543"/>
                  <a:pt x="376860" y="2067039"/>
                </a:cubicBezTo>
                <a:cubicBezTo>
                  <a:pt x="333659" y="2010953"/>
                  <a:pt x="291431" y="1959945"/>
                  <a:pt x="250592" y="1910648"/>
                </a:cubicBezTo>
                <a:cubicBezTo>
                  <a:pt x="81331" y="1706243"/>
                  <a:pt x="0" y="1599944"/>
                  <a:pt x="0" y="1417925"/>
                </a:cubicBezTo>
                <a:cubicBezTo>
                  <a:pt x="0" y="1237191"/>
                  <a:pt x="50979" y="1058657"/>
                  <a:pt x="151411" y="887282"/>
                </a:cubicBezTo>
                <a:cubicBezTo>
                  <a:pt x="249689" y="719635"/>
                  <a:pt x="390195" y="566180"/>
                  <a:pt x="568971" y="431316"/>
                </a:cubicBezTo>
                <a:cubicBezTo>
                  <a:pt x="744691" y="298716"/>
                  <a:pt x="953401" y="189359"/>
                  <a:pt x="1172669" y="115107"/>
                </a:cubicBezTo>
                <a:cubicBezTo>
                  <a:pt x="1397840" y="38716"/>
                  <a:pt x="1626554" y="0"/>
                  <a:pt x="1852211" y="0"/>
                </a:cubicBezTo>
                <a:close/>
              </a:path>
            </a:pathLst>
          </a:custGeom>
          <a:solidFill>
            <a:schemeClr val="bg1">
              <a:alpha val="3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9" name="Tijdelijke aanduiding voor inhoud 8">
            <a:extLst>
              <a:ext uri="{FF2B5EF4-FFF2-40B4-BE49-F238E27FC236}">
                <a16:creationId xmlns:a16="http://schemas.microsoft.com/office/drawing/2014/main" id="{77AB7604-38B4-4202-CF7F-846FDAF6CA94}"/>
              </a:ext>
            </a:extLst>
          </p:cNvPr>
          <p:cNvPicPr>
            <a:picLocks noChangeAspect="1"/>
          </p:cNvPicPr>
          <p:nvPr/>
        </p:nvPicPr>
        <p:blipFill>
          <a:blip r:embed="rId2"/>
          <a:stretch>
            <a:fillRect/>
          </a:stretch>
        </p:blipFill>
        <p:spPr>
          <a:xfrm>
            <a:off x="5227382" y="1387767"/>
            <a:ext cx="1893679" cy="1255592"/>
          </a:xfrm>
          <a:prstGeom prst="rect">
            <a:avLst/>
          </a:prstGeom>
        </p:spPr>
      </p:pic>
      <p:sp>
        <p:nvSpPr>
          <p:cNvPr id="37" name="Content Placeholder 22">
            <a:extLst>
              <a:ext uri="{FF2B5EF4-FFF2-40B4-BE49-F238E27FC236}">
                <a16:creationId xmlns:a16="http://schemas.microsoft.com/office/drawing/2014/main" id="{51B1C831-C717-44D5-DD3F-2AD8BA7B176E}"/>
              </a:ext>
            </a:extLst>
          </p:cNvPr>
          <p:cNvSpPr>
            <a:spLocks noGrp="1"/>
          </p:cNvSpPr>
          <p:nvPr>
            <p:ph idx="1"/>
          </p:nvPr>
        </p:nvSpPr>
        <p:spPr>
          <a:xfrm>
            <a:off x="1920874" y="4595854"/>
            <a:ext cx="8932863" cy="1623971"/>
          </a:xfrm>
        </p:spPr>
        <p:txBody>
          <a:bodyPr>
            <a:normAutofit/>
          </a:bodyPr>
          <a:lstStyle/>
          <a:p>
            <a:pPr algn="ctr"/>
            <a:r>
              <a:rPr lang="nl-BE" sz="2000" dirty="0"/>
              <a:t> historische </a:t>
            </a:r>
            <a:r>
              <a:rPr lang="nl-BE" sz="2000" b="1" dirty="0"/>
              <a:t>wapenschild van de woudmeester </a:t>
            </a:r>
            <a:r>
              <a:rPr lang="nl-BE" sz="2000" b="1" dirty="0" err="1"/>
              <a:t>Liederik</a:t>
            </a:r>
            <a:r>
              <a:rPr lang="nl-BE" sz="2000" b="1" dirty="0"/>
              <a:t> van </a:t>
            </a:r>
            <a:r>
              <a:rPr lang="nl-BE" sz="2000" b="1" dirty="0" err="1"/>
              <a:t>Buc</a:t>
            </a:r>
            <a:r>
              <a:rPr lang="nl-BE" sz="2000" b="1" dirty="0"/>
              <a:t> uit de 14e eeuw, waarbij geel staat voor warmte/openheid en blauw voor de Noordzee en internationale oriëntatie.</a:t>
            </a:r>
            <a:endParaRPr lang="en-US" sz="2000" b="1" dirty="0"/>
          </a:p>
        </p:txBody>
      </p:sp>
      <p:sp>
        <p:nvSpPr>
          <p:cNvPr id="10" name="Tekstvak 9">
            <a:extLst>
              <a:ext uri="{FF2B5EF4-FFF2-40B4-BE49-F238E27FC236}">
                <a16:creationId xmlns:a16="http://schemas.microsoft.com/office/drawing/2014/main" id="{6CEED754-60A7-3444-6272-EFF22A59CBB7}"/>
              </a:ext>
            </a:extLst>
          </p:cNvPr>
          <p:cNvSpPr txBox="1"/>
          <p:nvPr/>
        </p:nvSpPr>
        <p:spPr>
          <a:xfrm>
            <a:off x="1920874" y="4595854"/>
            <a:ext cx="8932863" cy="1623971"/>
          </a:xfrm>
          <a:prstGeom prst="rect">
            <a:avLst/>
          </a:prstGeom>
        </p:spPr>
        <p:txBody>
          <a:bodyPr vert="horz" lIns="91440" tIns="45720" rIns="91440" bIns="45720" rtlCol="0">
            <a:normAutofit/>
          </a:bodyPr>
          <a:lstStyle/>
          <a:p>
            <a:pPr algn="ctr">
              <a:lnSpc>
                <a:spcPct val="90000"/>
              </a:lnSpc>
              <a:spcAft>
                <a:spcPts val="600"/>
              </a:spcAft>
            </a:pPr>
            <a:endParaRPr lang="en-US" sz="2000" dirty="0"/>
          </a:p>
        </p:txBody>
      </p:sp>
    </p:spTree>
    <p:extLst>
      <p:ext uri="{BB962C8B-B14F-4D97-AF65-F5344CB8AC3E}">
        <p14:creationId xmlns:p14="http://schemas.microsoft.com/office/powerpoint/2010/main" val="3857617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B9E248E0-55F8-4E45-A07F-B49E0EEA97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c 18">
            <a:extLst>
              <a:ext uri="{FF2B5EF4-FFF2-40B4-BE49-F238E27FC236}">
                <a16:creationId xmlns:a16="http://schemas.microsoft.com/office/drawing/2014/main" id="{311F016A-A753-449B-9EA6-322199B71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92014">
            <a:off x="3109564" y="704848"/>
            <a:ext cx="2987899" cy="2987899"/>
          </a:xfrm>
          <a:prstGeom prst="arc">
            <a:avLst>
              <a:gd name="adj1" fmla="val 16200000"/>
              <a:gd name="adj2" fmla="val 2287352"/>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5" name="Tijdelijke aanduiding voor inhoud 4">
            <a:extLst>
              <a:ext uri="{FF2B5EF4-FFF2-40B4-BE49-F238E27FC236}">
                <a16:creationId xmlns:a16="http://schemas.microsoft.com/office/drawing/2014/main" id="{1E01AD70-C67B-7BF6-5174-E8A2B2043CEE}"/>
              </a:ext>
            </a:extLst>
          </p:cNvPr>
          <p:cNvPicPr>
            <a:picLocks noChangeAspect="1"/>
          </p:cNvPicPr>
          <p:nvPr/>
        </p:nvPicPr>
        <p:blipFill>
          <a:blip r:embed="rId2"/>
          <a:srcRect r="2040" b="2"/>
          <a:stretch>
            <a:fillRect/>
          </a:stretch>
        </p:blipFill>
        <p:spPr>
          <a:xfrm>
            <a:off x="4252394" y="2577601"/>
            <a:ext cx="7462838" cy="4280399"/>
          </a:xfrm>
          <a:custGeom>
            <a:avLst/>
            <a:gdLst/>
            <a:ahLst/>
            <a:cxnLst/>
            <a:rect l="l" t="t" r="r" b="b"/>
            <a:pathLst>
              <a:path w="7462838" h="4280399">
                <a:moveTo>
                  <a:pt x="3731419" y="0"/>
                </a:moveTo>
                <a:cubicBezTo>
                  <a:pt x="5792225" y="0"/>
                  <a:pt x="7462838" y="1670613"/>
                  <a:pt x="7462838" y="3731419"/>
                </a:cubicBezTo>
                <a:cubicBezTo>
                  <a:pt x="7462838" y="3828019"/>
                  <a:pt x="7459167" y="3923762"/>
                  <a:pt x="7451957" y="4018516"/>
                </a:cubicBezTo>
                <a:lnTo>
                  <a:pt x="7422046" y="4280399"/>
                </a:lnTo>
                <a:lnTo>
                  <a:pt x="40793" y="4280399"/>
                </a:lnTo>
                <a:lnTo>
                  <a:pt x="10881" y="4018516"/>
                </a:lnTo>
                <a:cubicBezTo>
                  <a:pt x="3671" y="3923762"/>
                  <a:pt x="0" y="3828019"/>
                  <a:pt x="0" y="3731419"/>
                </a:cubicBezTo>
                <a:cubicBezTo>
                  <a:pt x="0" y="1670613"/>
                  <a:pt x="1670614" y="0"/>
                  <a:pt x="3731419" y="0"/>
                </a:cubicBezTo>
                <a:close/>
              </a:path>
            </a:pathLst>
          </a:custGeom>
        </p:spPr>
      </p:pic>
      <p:sp>
        <p:nvSpPr>
          <p:cNvPr id="2" name="Titel 1">
            <a:extLst>
              <a:ext uri="{FF2B5EF4-FFF2-40B4-BE49-F238E27FC236}">
                <a16:creationId xmlns:a16="http://schemas.microsoft.com/office/drawing/2014/main" id="{5783BAE9-5734-FEC8-E007-3E02B0921A6E}"/>
              </a:ext>
            </a:extLst>
          </p:cNvPr>
          <p:cNvSpPr>
            <a:spLocks noGrp="1"/>
          </p:cNvSpPr>
          <p:nvPr>
            <p:ph type="title"/>
          </p:nvPr>
        </p:nvSpPr>
        <p:spPr>
          <a:xfrm>
            <a:off x="860742" y="754840"/>
            <a:ext cx="4001034" cy="2757748"/>
          </a:xfrm>
        </p:spPr>
        <p:txBody>
          <a:bodyPr vert="horz" lIns="91440" tIns="45720" rIns="91440" bIns="45720" rtlCol="0" anchor="b">
            <a:normAutofit fontScale="90000"/>
          </a:bodyPr>
          <a:lstStyle/>
          <a:p>
            <a:r>
              <a:rPr lang="nl-BE" sz="2000" kern="1200" noProof="0" dirty="0">
                <a:solidFill>
                  <a:schemeClr val="tx1"/>
                </a:solidFill>
                <a:latin typeface="+mj-lt"/>
                <a:ea typeface="+mj-ea"/>
                <a:cs typeface="+mj-cs"/>
              </a:rPr>
              <a:t> D</a:t>
            </a:r>
            <a:r>
              <a:rPr lang="nl-BE" sz="2000" b="1" kern="1200" noProof="0" dirty="0">
                <a:solidFill>
                  <a:schemeClr val="tx1"/>
                </a:solidFill>
                <a:latin typeface="+mj-lt"/>
                <a:ea typeface="+mj-ea"/>
                <a:cs typeface="+mj-cs"/>
              </a:rPr>
              <a:t>e hoogste heuvel in de Westhoek en Vlaanderen</a:t>
            </a:r>
            <a:r>
              <a:rPr lang="nl-BE" sz="2000" kern="1200" noProof="0" dirty="0">
                <a:solidFill>
                  <a:schemeClr val="tx1"/>
                </a:solidFill>
                <a:latin typeface="+mj-lt"/>
                <a:ea typeface="+mj-ea"/>
                <a:cs typeface="+mj-cs"/>
              </a:rPr>
              <a:t>, is een </a:t>
            </a:r>
            <a:r>
              <a:rPr lang="nl-BE" sz="2000" noProof="0" dirty="0"/>
              <a:t>locatie die belangrijk was in de geschiedenis</a:t>
            </a:r>
            <a:r>
              <a:rPr lang="nl-BE" sz="2000" kern="1200" noProof="0" dirty="0">
                <a:solidFill>
                  <a:schemeClr val="tx1"/>
                </a:solidFill>
                <a:latin typeface="+mj-lt"/>
                <a:ea typeface="+mj-ea"/>
                <a:cs typeface="+mj-cs"/>
              </a:rPr>
              <a:t>. De heuvel staat </a:t>
            </a:r>
            <a:r>
              <a:rPr lang="nl-BE" sz="2000" b="1" kern="1200" noProof="0" dirty="0">
                <a:solidFill>
                  <a:schemeClr val="tx1"/>
                </a:solidFill>
                <a:latin typeface="+mj-lt"/>
                <a:ea typeface="+mj-ea"/>
                <a:cs typeface="+mj-cs"/>
              </a:rPr>
              <a:t>bekend als een belangrijk punt in de Eerste Wereldoorlog (Slag om de </a:t>
            </a:r>
            <a:r>
              <a:rPr lang="nl-BE" sz="2000" b="1" kern="1200" noProof="0" dirty="0" err="1">
                <a:solidFill>
                  <a:schemeClr val="tx1"/>
                </a:solidFill>
                <a:latin typeface="+mj-lt"/>
                <a:ea typeface="+mj-ea"/>
                <a:cs typeface="+mj-cs"/>
              </a:rPr>
              <a:t>Kemmelberg</a:t>
            </a:r>
            <a:r>
              <a:rPr lang="nl-BE" sz="2000" b="1" kern="1200" noProof="0" dirty="0">
                <a:solidFill>
                  <a:schemeClr val="tx1"/>
                </a:solidFill>
                <a:latin typeface="+mj-lt"/>
                <a:ea typeface="+mj-ea"/>
                <a:cs typeface="+mj-cs"/>
              </a:rPr>
              <a:t>).</a:t>
            </a:r>
            <a:br>
              <a:rPr lang="nl-BE" sz="2000" b="1" kern="1200" noProof="0" dirty="0">
                <a:solidFill>
                  <a:schemeClr val="tx1"/>
                </a:solidFill>
                <a:latin typeface="+mj-lt"/>
                <a:ea typeface="+mj-ea"/>
                <a:cs typeface="+mj-cs"/>
              </a:rPr>
            </a:br>
            <a:r>
              <a:rPr lang="nl-BE" sz="2000" b="1" kern="1200" noProof="0" dirty="0">
                <a:solidFill>
                  <a:schemeClr val="tx1"/>
                </a:solidFill>
                <a:latin typeface="+mj-lt"/>
                <a:ea typeface="+mj-ea"/>
                <a:cs typeface="+mj-cs"/>
              </a:rPr>
              <a:t>Het is </a:t>
            </a:r>
            <a:r>
              <a:rPr lang="nl-BE" sz="2000" kern="1200" noProof="0" dirty="0">
                <a:solidFill>
                  <a:schemeClr val="tx1"/>
                </a:solidFill>
                <a:latin typeface="+mj-lt"/>
                <a:ea typeface="+mj-ea"/>
                <a:cs typeface="+mj-cs"/>
              </a:rPr>
              <a:t>een gekende wielerhelling en een prachtig natuurgebied met boshyacinten.</a:t>
            </a:r>
          </a:p>
        </p:txBody>
      </p:sp>
      <p:pic>
        <p:nvPicPr>
          <p:cNvPr id="4" name="Afbeelding 3">
            <a:extLst>
              <a:ext uri="{FF2B5EF4-FFF2-40B4-BE49-F238E27FC236}">
                <a16:creationId xmlns:a16="http://schemas.microsoft.com/office/drawing/2014/main" id="{F4AB5DD7-9D66-075D-469C-F2BF9920C5F3}"/>
              </a:ext>
            </a:extLst>
          </p:cNvPr>
          <p:cNvPicPr>
            <a:picLocks noChangeAspect="1"/>
          </p:cNvPicPr>
          <p:nvPr/>
        </p:nvPicPr>
        <p:blipFill>
          <a:blip r:embed="rId3"/>
          <a:srcRect l="2645" r="2337"/>
          <a:stretch>
            <a:fillRect/>
          </a:stretch>
        </p:blipFill>
        <p:spPr>
          <a:xfrm>
            <a:off x="8610600" y="10"/>
            <a:ext cx="3581400" cy="3769196"/>
          </a:xfrm>
          <a:custGeom>
            <a:avLst/>
            <a:gdLst/>
            <a:ahLst/>
            <a:cxnLst/>
            <a:rect l="l" t="t" r="r" b="b"/>
            <a:pathLst>
              <a:path w="3581400" h="3769206">
                <a:moveTo>
                  <a:pt x="366014" y="0"/>
                </a:moveTo>
                <a:lnTo>
                  <a:pt x="3581400" y="0"/>
                </a:lnTo>
                <a:lnTo>
                  <a:pt x="3581400" y="3507525"/>
                </a:lnTo>
                <a:lnTo>
                  <a:pt x="3442408" y="3574481"/>
                </a:lnTo>
                <a:cubicBezTo>
                  <a:pt x="3145957" y="3699869"/>
                  <a:pt x="2820025" y="3769206"/>
                  <a:pt x="2477898" y="3769206"/>
                </a:cubicBezTo>
                <a:cubicBezTo>
                  <a:pt x="1109392" y="3769206"/>
                  <a:pt x="0" y="2659814"/>
                  <a:pt x="0" y="1291308"/>
                </a:cubicBezTo>
                <a:cubicBezTo>
                  <a:pt x="0" y="863650"/>
                  <a:pt x="108339" y="461296"/>
                  <a:pt x="299069" y="110194"/>
                </a:cubicBezTo>
                <a:close/>
              </a:path>
            </a:pathLst>
          </a:custGeom>
        </p:spPr>
      </p:pic>
      <p:sp>
        <p:nvSpPr>
          <p:cNvPr id="3" name="Tekstvak 2">
            <a:extLst>
              <a:ext uri="{FF2B5EF4-FFF2-40B4-BE49-F238E27FC236}">
                <a16:creationId xmlns:a16="http://schemas.microsoft.com/office/drawing/2014/main" id="{6D2DD553-31C7-8C93-95B4-08BCE8F74216}"/>
              </a:ext>
            </a:extLst>
          </p:cNvPr>
          <p:cNvSpPr txBox="1"/>
          <p:nvPr/>
        </p:nvSpPr>
        <p:spPr>
          <a:xfrm>
            <a:off x="1191396" y="395416"/>
            <a:ext cx="2602128" cy="584775"/>
          </a:xfrm>
          <a:prstGeom prst="rect">
            <a:avLst/>
          </a:prstGeom>
          <a:noFill/>
        </p:spPr>
        <p:txBody>
          <a:bodyPr wrap="square" rtlCol="0">
            <a:spAutoFit/>
          </a:bodyPr>
          <a:lstStyle/>
          <a:p>
            <a:r>
              <a:rPr lang="nl-BE" sz="3200" dirty="0" err="1"/>
              <a:t>Kemmelberg</a:t>
            </a:r>
            <a:endParaRPr lang="nl-BE" sz="3200" dirty="0"/>
          </a:p>
        </p:txBody>
      </p:sp>
    </p:spTree>
    <p:extLst>
      <p:ext uri="{BB962C8B-B14F-4D97-AF65-F5344CB8AC3E}">
        <p14:creationId xmlns:p14="http://schemas.microsoft.com/office/powerpoint/2010/main" val="34783470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ijdelijke aanduiding voor inhoud 4">
            <a:extLst>
              <a:ext uri="{FF2B5EF4-FFF2-40B4-BE49-F238E27FC236}">
                <a16:creationId xmlns:a16="http://schemas.microsoft.com/office/drawing/2014/main" id="{6070F7BB-D2C4-8407-0CC0-D21DF2359C91}"/>
              </a:ext>
            </a:extLst>
          </p:cNvPr>
          <p:cNvPicPr>
            <a:picLocks noChangeAspect="1"/>
          </p:cNvPicPr>
          <p:nvPr/>
        </p:nvPicPr>
        <p:blipFill>
          <a:blip r:embed="rId2"/>
          <a:srcRect l="8025" r="25429"/>
          <a:stretch>
            <a:fillRect/>
          </a:stretch>
        </p:blipFill>
        <p:spPr>
          <a:xfrm>
            <a:off x="212375" y="653917"/>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16"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18"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sp>
        <p:nvSpPr>
          <p:cNvPr id="20"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cxnSp>
        <p:nvCxnSpPr>
          <p:cNvPr id="22"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6" name="Tekstvak 5">
            <a:extLst>
              <a:ext uri="{FF2B5EF4-FFF2-40B4-BE49-F238E27FC236}">
                <a16:creationId xmlns:a16="http://schemas.microsoft.com/office/drawing/2014/main" id="{759895D9-C656-11BE-E516-6EB13DEC17F7}"/>
              </a:ext>
            </a:extLst>
          </p:cNvPr>
          <p:cNvSpPr txBox="1"/>
          <p:nvPr/>
        </p:nvSpPr>
        <p:spPr>
          <a:xfrm>
            <a:off x="7673548" y="2631990"/>
            <a:ext cx="3012858" cy="369332"/>
          </a:xfrm>
          <a:prstGeom prst="rect">
            <a:avLst/>
          </a:prstGeom>
          <a:noFill/>
        </p:spPr>
        <p:txBody>
          <a:bodyPr wrap="square" rtlCol="0">
            <a:spAutoFit/>
          </a:bodyPr>
          <a:lstStyle/>
          <a:p>
            <a:r>
              <a:rPr lang="nl-BE" dirty="0"/>
              <a:t> </a:t>
            </a:r>
          </a:p>
        </p:txBody>
      </p:sp>
      <p:sp>
        <p:nvSpPr>
          <p:cNvPr id="4" name="Tekstvak 3">
            <a:extLst>
              <a:ext uri="{FF2B5EF4-FFF2-40B4-BE49-F238E27FC236}">
                <a16:creationId xmlns:a16="http://schemas.microsoft.com/office/drawing/2014/main" id="{765F1154-3180-2AAD-5387-B72A939350DE}"/>
              </a:ext>
            </a:extLst>
          </p:cNvPr>
          <p:cNvSpPr txBox="1"/>
          <p:nvPr/>
        </p:nvSpPr>
        <p:spPr>
          <a:xfrm>
            <a:off x="6247608" y="2260600"/>
            <a:ext cx="4438798" cy="3139321"/>
          </a:xfrm>
          <a:prstGeom prst="rect">
            <a:avLst/>
          </a:prstGeom>
          <a:noFill/>
        </p:spPr>
        <p:txBody>
          <a:bodyPr wrap="square">
            <a:spAutoFit/>
          </a:bodyPr>
          <a:lstStyle/>
          <a:p>
            <a:r>
              <a:rPr lang="nl-BE" dirty="0"/>
              <a:t>Het Zwin is een bijzonder </a:t>
            </a:r>
            <a:r>
              <a:rPr lang="nl-BE" b="1" dirty="0"/>
              <a:t>natuurgebied </a:t>
            </a:r>
            <a:r>
              <a:rPr lang="nl-BE" dirty="0"/>
              <a:t>aan de kust dat al sinds 1952 bestaat. Het wordt de 'internationale luchthaven voor vogels' genoemd, omdat duizenden vogels er stoppen om uit te rusten of te eten.</a:t>
            </a:r>
          </a:p>
          <a:p>
            <a:r>
              <a:rPr lang="nl-BE" dirty="0"/>
              <a:t>Wat dit gebied uniek maakt, is dat het elke dag overstroomt met zout zeewater. Hierdoor is er een speciaal landschap ontstaan van modderplaten (slikken) en begroeide delen die alleen bij hoogwater overstromen .</a:t>
            </a:r>
          </a:p>
        </p:txBody>
      </p:sp>
      <p:sp>
        <p:nvSpPr>
          <p:cNvPr id="8" name="Titel 7">
            <a:extLst>
              <a:ext uri="{FF2B5EF4-FFF2-40B4-BE49-F238E27FC236}">
                <a16:creationId xmlns:a16="http://schemas.microsoft.com/office/drawing/2014/main" id="{35E293BD-0624-72EA-2BE8-C4BFD3CCEE5D}"/>
              </a:ext>
            </a:extLst>
          </p:cNvPr>
          <p:cNvSpPr>
            <a:spLocks noGrp="1"/>
          </p:cNvSpPr>
          <p:nvPr>
            <p:ph type="title"/>
          </p:nvPr>
        </p:nvSpPr>
        <p:spPr>
          <a:xfrm flipH="1">
            <a:off x="792477" y="365124"/>
            <a:ext cx="4774097" cy="510069"/>
          </a:xfrm>
        </p:spPr>
        <p:txBody>
          <a:bodyPr>
            <a:normAutofit fontScale="90000"/>
          </a:bodyPr>
          <a:lstStyle/>
          <a:p>
            <a:r>
              <a:rPr lang="nl-BE" dirty="0"/>
              <a:t>Het zwin </a:t>
            </a:r>
          </a:p>
        </p:txBody>
      </p:sp>
    </p:spTree>
    <p:extLst>
      <p:ext uri="{BB962C8B-B14F-4D97-AF65-F5344CB8AC3E}">
        <p14:creationId xmlns:p14="http://schemas.microsoft.com/office/powerpoint/2010/main" val="11270279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CA815F2C-4E80-4019-8E59-FAD3F7F847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009304" cy="6858000"/>
          </a:xfrm>
          <a:custGeom>
            <a:avLst/>
            <a:gdLst>
              <a:gd name="connsiteX0" fmla="*/ 8239723 w 12009304"/>
              <a:gd name="connsiteY0" fmla="*/ 5083103 h 6858000"/>
              <a:gd name="connsiteX1" fmla="*/ 9505105 w 12009304"/>
              <a:gd name="connsiteY1" fmla="*/ 5083103 h 6858000"/>
              <a:gd name="connsiteX2" fmla="*/ 9564676 w 12009304"/>
              <a:gd name="connsiteY2" fmla="*/ 5091016 h 6858000"/>
              <a:gd name="connsiteX3" fmla="*/ 9605648 w 12009304"/>
              <a:gd name="connsiteY3" fmla="*/ 5108194 h 6858000"/>
              <a:gd name="connsiteX4" fmla="*/ 9580608 w 12009304"/>
              <a:gd name="connsiteY4" fmla="*/ 5151499 h 6858000"/>
              <a:gd name="connsiteX5" fmla="*/ 8693486 w 12009304"/>
              <a:gd name="connsiteY5" fmla="*/ 6685800 h 6858000"/>
              <a:gd name="connsiteX6" fmla="*/ 8595419 w 12009304"/>
              <a:gd name="connsiteY6" fmla="*/ 6814017 h 6858000"/>
              <a:gd name="connsiteX7" fmla="*/ 8545620 w 12009304"/>
              <a:gd name="connsiteY7" fmla="*/ 6858000 h 6858000"/>
              <a:gd name="connsiteX8" fmla="*/ 7612173 w 12009304"/>
              <a:gd name="connsiteY8" fmla="*/ 6858000 h 6858000"/>
              <a:gd name="connsiteX9" fmla="*/ 7591825 w 12009304"/>
              <a:gd name="connsiteY9" fmla="*/ 6822959 h 6858000"/>
              <a:gd name="connsiteX10" fmla="*/ 7411622 w 12009304"/>
              <a:gd name="connsiteY10" fmla="*/ 6512633 h 6858000"/>
              <a:gd name="connsiteX11" fmla="*/ 7411622 w 12009304"/>
              <a:gd name="connsiteY11" fmla="*/ 6289354 h 6858000"/>
              <a:gd name="connsiteX12" fmla="*/ 8045680 w 12009304"/>
              <a:gd name="connsiteY12" fmla="*/ 5197465 h 6858000"/>
              <a:gd name="connsiteX13" fmla="*/ 8239723 w 12009304"/>
              <a:gd name="connsiteY13" fmla="*/ 5083103 h 6858000"/>
              <a:gd name="connsiteX14" fmla="*/ 10622296 w 12009304"/>
              <a:gd name="connsiteY14" fmla="*/ 1326563 h 6858000"/>
              <a:gd name="connsiteX15" fmla="*/ 11448522 w 12009304"/>
              <a:gd name="connsiteY15" fmla="*/ 1326563 h 6858000"/>
              <a:gd name="connsiteX16" fmla="*/ 11577006 w 12009304"/>
              <a:gd name="connsiteY16" fmla="*/ 1401233 h 6858000"/>
              <a:gd name="connsiteX17" fmla="*/ 11989228 w 12009304"/>
              <a:gd name="connsiteY17" fmla="*/ 2114179 h 6858000"/>
              <a:gd name="connsiteX18" fmla="*/ 11989228 w 12009304"/>
              <a:gd name="connsiteY18" fmla="*/ 2259969 h 6858000"/>
              <a:gd name="connsiteX19" fmla="*/ 11577006 w 12009304"/>
              <a:gd name="connsiteY19" fmla="*/ 2972914 h 6858000"/>
              <a:gd name="connsiteX20" fmla="*/ 11448522 w 12009304"/>
              <a:gd name="connsiteY20" fmla="*/ 3047587 h 6858000"/>
              <a:gd name="connsiteX21" fmla="*/ 10622296 w 12009304"/>
              <a:gd name="connsiteY21" fmla="*/ 3047587 h 6858000"/>
              <a:gd name="connsiteX22" fmla="*/ 10495594 w 12009304"/>
              <a:gd name="connsiteY22" fmla="*/ 2972914 h 6858000"/>
              <a:gd name="connsiteX23" fmla="*/ 10081589 w 12009304"/>
              <a:gd name="connsiteY23" fmla="*/ 2259969 h 6858000"/>
              <a:gd name="connsiteX24" fmla="*/ 10081589 w 12009304"/>
              <a:gd name="connsiteY24" fmla="*/ 2114179 h 6858000"/>
              <a:gd name="connsiteX25" fmla="*/ 10495594 w 12009304"/>
              <a:gd name="connsiteY25" fmla="*/ 1401233 h 6858000"/>
              <a:gd name="connsiteX26" fmla="*/ 10622296 w 12009304"/>
              <a:gd name="connsiteY26" fmla="*/ 1326563 h 6858000"/>
              <a:gd name="connsiteX27" fmla="*/ 0 w 12009304"/>
              <a:gd name="connsiteY27" fmla="*/ 0 h 6858000"/>
              <a:gd name="connsiteX28" fmla="*/ 4457990 w 12009304"/>
              <a:gd name="connsiteY28" fmla="*/ 0 h 6858000"/>
              <a:gd name="connsiteX29" fmla="*/ 5902610 w 12009304"/>
              <a:gd name="connsiteY29" fmla="*/ 0 h 6858000"/>
              <a:gd name="connsiteX30" fmla="*/ 8476869 w 12009304"/>
              <a:gd name="connsiteY30" fmla="*/ 0 h 6858000"/>
              <a:gd name="connsiteX31" fmla="*/ 8535933 w 12009304"/>
              <a:gd name="connsiteY31" fmla="*/ 39849 h 6858000"/>
              <a:gd name="connsiteX32" fmla="*/ 8693486 w 12009304"/>
              <a:gd name="connsiteY32" fmla="*/ 220603 h 6858000"/>
              <a:gd name="connsiteX33" fmla="*/ 10389180 w 12009304"/>
              <a:gd name="connsiteY33" fmla="*/ 3153347 h 6858000"/>
              <a:gd name="connsiteX34" fmla="*/ 10389180 w 12009304"/>
              <a:gd name="connsiteY34" fmla="*/ 3753061 h 6858000"/>
              <a:gd name="connsiteX35" fmla="*/ 9759557 w 12009304"/>
              <a:gd name="connsiteY35" fmla="*/ 4842009 h 6858000"/>
              <a:gd name="connsiteX36" fmla="*/ 9706493 w 12009304"/>
              <a:gd name="connsiteY36" fmla="*/ 4933778 h 6858000"/>
              <a:gd name="connsiteX37" fmla="*/ 9708360 w 12009304"/>
              <a:gd name="connsiteY37" fmla="*/ 4934561 h 6858000"/>
              <a:gd name="connsiteX38" fmla="*/ 9802002 w 12009304"/>
              <a:gd name="connsiteY38" fmla="*/ 5029008 h 6858000"/>
              <a:gd name="connsiteX39" fmla="*/ 10514131 w 12009304"/>
              <a:gd name="connsiteY39" fmla="*/ 6260653 h 6858000"/>
              <a:gd name="connsiteX40" fmla="*/ 10514131 w 12009304"/>
              <a:gd name="connsiteY40" fmla="*/ 6512512 h 6858000"/>
              <a:gd name="connsiteX41" fmla="*/ 10340271 w 12009304"/>
              <a:gd name="connsiteY41" fmla="*/ 6813206 h 6858000"/>
              <a:gd name="connsiteX42" fmla="*/ 10314372 w 12009304"/>
              <a:gd name="connsiteY42" fmla="*/ 6858000 h 6858000"/>
              <a:gd name="connsiteX43" fmla="*/ 10119136 w 12009304"/>
              <a:gd name="connsiteY43" fmla="*/ 6858000 h 6858000"/>
              <a:gd name="connsiteX44" fmla="*/ 10122008 w 12009304"/>
              <a:gd name="connsiteY44" fmla="*/ 6853033 h 6858000"/>
              <a:gd name="connsiteX45" fmla="*/ 10327158 w 12009304"/>
              <a:gd name="connsiteY45" fmla="*/ 6498223 h 6858000"/>
              <a:gd name="connsiteX46" fmla="*/ 10327158 w 12009304"/>
              <a:gd name="connsiteY46" fmla="*/ 6274942 h 6858000"/>
              <a:gd name="connsiteX47" fmla="*/ 9695832 w 12009304"/>
              <a:gd name="connsiteY47" fmla="*/ 5183053 h 6858000"/>
              <a:gd name="connsiteX48" fmla="*/ 9612819 w 12009304"/>
              <a:gd name="connsiteY48" fmla="*/ 5099323 h 6858000"/>
              <a:gd name="connsiteX49" fmla="*/ 9603213 w 12009304"/>
              <a:gd name="connsiteY49" fmla="*/ 5095298 h 6858000"/>
              <a:gd name="connsiteX50" fmla="*/ 9654707 w 12009304"/>
              <a:gd name="connsiteY50" fmla="*/ 5006238 h 6858000"/>
              <a:gd name="connsiteX51" fmla="*/ 9693004 w 12009304"/>
              <a:gd name="connsiteY51" fmla="*/ 4940002 h 6858000"/>
              <a:gd name="connsiteX52" fmla="*/ 9653283 w 12009304"/>
              <a:gd name="connsiteY52" fmla="*/ 4923348 h 6858000"/>
              <a:gd name="connsiteX53" fmla="*/ 9586087 w 12009304"/>
              <a:gd name="connsiteY53" fmla="*/ 4914420 h 6858000"/>
              <a:gd name="connsiteX54" fmla="*/ 8158743 w 12009304"/>
              <a:gd name="connsiteY54" fmla="*/ 4914420 h 6858000"/>
              <a:gd name="connsiteX55" fmla="*/ 7939863 w 12009304"/>
              <a:gd name="connsiteY55" fmla="*/ 5043420 h 6858000"/>
              <a:gd name="connsiteX56" fmla="*/ 7224650 w 12009304"/>
              <a:gd name="connsiteY56" fmla="*/ 6275065 h 6858000"/>
              <a:gd name="connsiteX57" fmla="*/ 7224650 w 12009304"/>
              <a:gd name="connsiteY57" fmla="*/ 6526922 h 6858000"/>
              <a:gd name="connsiteX58" fmla="*/ 7350544 w 12009304"/>
              <a:gd name="connsiteY58" fmla="*/ 6743723 h 6858000"/>
              <a:gd name="connsiteX59" fmla="*/ 7416905 w 12009304"/>
              <a:gd name="connsiteY59" fmla="*/ 6858000 h 6858000"/>
              <a:gd name="connsiteX60" fmla="*/ 5902610 w 12009304"/>
              <a:gd name="connsiteY60" fmla="*/ 6858000 h 6858000"/>
              <a:gd name="connsiteX61" fmla="*/ 4389357 w 12009304"/>
              <a:gd name="connsiteY61" fmla="*/ 6858000 h 6858000"/>
              <a:gd name="connsiteX62" fmla="*/ 0 w 12009304"/>
              <a:gd name="connsiteY6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2009304" h="6858000">
                <a:moveTo>
                  <a:pt x="8239723" y="5083103"/>
                </a:moveTo>
                <a:cubicBezTo>
                  <a:pt x="8239723" y="5083103"/>
                  <a:pt x="8239723" y="5083103"/>
                  <a:pt x="9505105" y="5083103"/>
                </a:cubicBezTo>
                <a:cubicBezTo>
                  <a:pt x="9525601" y="5083103"/>
                  <a:pt x="9545588" y="5085825"/>
                  <a:pt x="9564676" y="5091016"/>
                </a:cubicBezTo>
                <a:lnTo>
                  <a:pt x="9605648" y="5108194"/>
                </a:lnTo>
                <a:lnTo>
                  <a:pt x="9580608" y="5151499"/>
                </a:lnTo>
                <a:cubicBezTo>
                  <a:pt x="9354208" y="5543062"/>
                  <a:pt x="9064418" y="6044264"/>
                  <a:pt x="8693486" y="6685800"/>
                </a:cubicBezTo>
                <a:cubicBezTo>
                  <a:pt x="8665958" y="6733339"/>
                  <a:pt x="8632925" y="6776306"/>
                  <a:pt x="8595419" y="6814017"/>
                </a:cubicBezTo>
                <a:lnTo>
                  <a:pt x="8545620" y="6858000"/>
                </a:lnTo>
                <a:lnTo>
                  <a:pt x="7612173" y="6858000"/>
                </a:lnTo>
                <a:lnTo>
                  <a:pt x="7591825" y="6822959"/>
                </a:lnTo>
                <a:cubicBezTo>
                  <a:pt x="7538315" y="6730809"/>
                  <a:pt x="7478495" y="6627794"/>
                  <a:pt x="7411622" y="6512633"/>
                </a:cubicBezTo>
                <a:cubicBezTo>
                  <a:pt x="7370628" y="6444560"/>
                  <a:pt x="7370628" y="6357427"/>
                  <a:pt x="7411622" y="6289354"/>
                </a:cubicBezTo>
                <a:cubicBezTo>
                  <a:pt x="7411622" y="6289354"/>
                  <a:pt x="7411622" y="6289354"/>
                  <a:pt x="8045680" y="5197465"/>
                </a:cubicBezTo>
                <a:cubicBezTo>
                  <a:pt x="8083943" y="5126669"/>
                  <a:pt x="8160465" y="5083103"/>
                  <a:pt x="8239723" y="5083103"/>
                </a:cubicBezTo>
                <a:close/>
                <a:moveTo>
                  <a:pt x="10622296" y="1326563"/>
                </a:moveTo>
                <a:cubicBezTo>
                  <a:pt x="10622296" y="1326563"/>
                  <a:pt x="10622296" y="1326563"/>
                  <a:pt x="11448522" y="1326563"/>
                </a:cubicBezTo>
                <a:cubicBezTo>
                  <a:pt x="11502058" y="1326563"/>
                  <a:pt x="11550238" y="1355009"/>
                  <a:pt x="11577006" y="1401233"/>
                </a:cubicBezTo>
                <a:cubicBezTo>
                  <a:pt x="11577006" y="1401233"/>
                  <a:pt x="11577006" y="1401233"/>
                  <a:pt x="11989228" y="2114179"/>
                </a:cubicBezTo>
                <a:cubicBezTo>
                  <a:pt x="12015996" y="2158629"/>
                  <a:pt x="12015996" y="2215522"/>
                  <a:pt x="11989228" y="2259969"/>
                </a:cubicBezTo>
                <a:cubicBezTo>
                  <a:pt x="11989228" y="2259969"/>
                  <a:pt x="11989228" y="2259969"/>
                  <a:pt x="11577006" y="2972914"/>
                </a:cubicBezTo>
                <a:cubicBezTo>
                  <a:pt x="11550238" y="3019141"/>
                  <a:pt x="11502058" y="3047587"/>
                  <a:pt x="11448522" y="3047587"/>
                </a:cubicBezTo>
                <a:cubicBezTo>
                  <a:pt x="11448522" y="3047587"/>
                  <a:pt x="11448522" y="3047587"/>
                  <a:pt x="10622296" y="3047587"/>
                </a:cubicBezTo>
                <a:cubicBezTo>
                  <a:pt x="10570544" y="3047587"/>
                  <a:pt x="10520578" y="3019141"/>
                  <a:pt x="10495594" y="2972914"/>
                </a:cubicBezTo>
                <a:cubicBezTo>
                  <a:pt x="10495594" y="2972914"/>
                  <a:pt x="10495594" y="2972914"/>
                  <a:pt x="10081589" y="2259969"/>
                </a:cubicBezTo>
                <a:cubicBezTo>
                  <a:pt x="10054821" y="2215522"/>
                  <a:pt x="10054821" y="2158629"/>
                  <a:pt x="10081589" y="2114179"/>
                </a:cubicBezTo>
                <a:cubicBezTo>
                  <a:pt x="10081589" y="2114179"/>
                  <a:pt x="10081589" y="2114179"/>
                  <a:pt x="10495594" y="1401233"/>
                </a:cubicBezTo>
                <a:cubicBezTo>
                  <a:pt x="10520578" y="1355009"/>
                  <a:pt x="10570544" y="1326563"/>
                  <a:pt x="10622296" y="1326563"/>
                </a:cubicBezTo>
                <a:close/>
                <a:moveTo>
                  <a:pt x="0" y="0"/>
                </a:moveTo>
                <a:lnTo>
                  <a:pt x="4457990" y="0"/>
                </a:lnTo>
                <a:lnTo>
                  <a:pt x="5902610" y="0"/>
                </a:lnTo>
                <a:lnTo>
                  <a:pt x="8476869" y="0"/>
                </a:lnTo>
                <a:lnTo>
                  <a:pt x="8535933" y="39849"/>
                </a:lnTo>
                <a:cubicBezTo>
                  <a:pt x="8598516" y="88273"/>
                  <a:pt x="8652195" y="149296"/>
                  <a:pt x="8693486" y="220603"/>
                </a:cubicBezTo>
                <a:cubicBezTo>
                  <a:pt x="8693486" y="220603"/>
                  <a:pt x="8693486" y="220603"/>
                  <a:pt x="10389180" y="3153347"/>
                </a:cubicBezTo>
                <a:cubicBezTo>
                  <a:pt x="10499291" y="3336185"/>
                  <a:pt x="10499291" y="3570221"/>
                  <a:pt x="10389180" y="3753061"/>
                </a:cubicBezTo>
                <a:cubicBezTo>
                  <a:pt x="10389180" y="3753061"/>
                  <a:pt x="10389180" y="3753061"/>
                  <a:pt x="9759557" y="4842009"/>
                </a:cubicBezTo>
                <a:lnTo>
                  <a:pt x="9706493" y="4933778"/>
                </a:lnTo>
                <a:lnTo>
                  <a:pt x="9708360" y="4934561"/>
                </a:lnTo>
                <a:cubicBezTo>
                  <a:pt x="9746510" y="4956830"/>
                  <a:pt x="9778880" y="4989078"/>
                  <a:pt x="9802002" y="5029008"/>
                </a:cubicBezTo>
                <a:cubicBezTo>
                  <a:pt x="9802002" y="5029008"/>
                  <a:pt x="9802002" y="5029008"/>
                  <a:pt x="10514131" y="6260653"/>
                </a:cubicBezTo>
                <a:cubicBezTo>
                  <a:pt x="10560376" y="6337439"/>
                  <a:pt x="10560376" y="6435725"/>
                  <a:pt x="10514131" y="6512512"/>
                </a:cubicBezTo>
                <a:cubicBezTo>
                  <a:pt x="10514131" y="6512512"/>
                  <a:pt x="10514131" y="6512512"/>
                  <a:pt x="10340271" y="6813206"/>
                </a:cubicBezTo>
                <a:lnTo>
                  <a:pt x="10314372" y="6858000"/>
                </a:lnTo>
                <a:lnTo>
                  <a:pt x="10119136" y="6858000"/>
                </a:lnTo>
                <a:lnTo>
                  <a:pt x="10122008" y="6853033"/>
                </a:lnTo>
                <a:cubicBezTo>
                  <a:pt x="10327158" y="6498223"/>
                  <a:pt x="10327158" y="6498223"/>
                  <a:pt x="10327158" y="6498223"/>
                </a:cubicBezTo>
                <a:cubicBezTo>
                  <a:pt x="10368154" y="6430148"/>
                  <a:pt x="10368154" y="6343015"/>
                  <a:pt x="10327158" y="6274942"/>
                </a:cubicBezTo>
                <a:cubicBezTo>
                  <a:pt x="9695832" y="5183053"/>
                  <a:pt x="9695832" y="5183053"/>
                  <a:pt x="9695832" y="5183053"/>
                </a:cubicBezTo>
                <a:cubicBezTo>
                  <a:pt x="9675334" y="5147654"/>
                  <a:pt x="9646640" y="5119063"/>
                  <a:pt x="9612819" y="5099323"/>
                </a:cubicBezTo>
                <a:lnTo>
                  <a:pt x="9603213" y="5095298"/>
                </a:lnTo>
                <a:lnTo>
                  <a:pt x="9654707" y="5006238"/>
                </a:lnTo>
                <a:lnTo>
                  <a:pt x="9693004" y="4940002"/>
                </a:lnTo>
                <a:lnTo>
                  <a:pt x="9653283" y="4923348"/>
                </a:lnTo>
                <a:cubicBezTo>
                  <a:pt x="9631750" y="4917491"/>
                  <a:pt x="9609208" y="4914420"/>
                  <a:pt x="9586087" y="4914420"/>
                </a:cubicBezTo>
                <a:cubicBezTo>
                  <a:pt x="8158743" y="4914420"/>
                  <a:pt x="8158743" y="4914420"/>
                  <a:pt x="8158743" y="4914420"/>
                </a:cubicBezTo>
                <a:cubicBezTo>
                  <a:pt x="8069341" y="4914420"/>
                  <a:pt x="7983024" y="4963563"/>
                  <a:pt x="7939863" y="5043420"/>
                </a:cubicBezTo>
                <a:cubicBezTo>
                  <a:pt x="7224650" y="6275065"/>
                  <a:pt x="7224650" y="6275065"/>
                  <a:pt x="7224650" y="6275065"/>
                </a:cubicBezTo>
                <a:cubicBezTo>
                  <a:pt x="7178407" y="6351849"/>
                  <a:pt x="7178407" y="6450135"/>
                  <a:pt x="7224650" y="6526922"/>
                </a:cubicBezTo>
                <a:cubicBezTo>
                  <a:pt x="7269350" y="6603900"/>
                  <a:pt x="7311257" y="6676067"/>
                  <a:pt x="7350544" y="6743723"/>
                </a:cubicBezTo>
                <a:lnTo>
                  <a:pt x="7416905" y="6858000"/>
                </a:lnTo>
                <a:lnTo>
                  <a:pt x="5902610" y="6858000"/>
                </a:lnTo>
                <a:lnTo>
                  <a:pt x="4389357" y="6858000"/>
                </a:lnTo>
                <a:lnTo>
                  <a:pt x="0" y="6858000"/>
                </a:ln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Afbeelding 2">
            <a:extLst>
              <a:ext uri="{FF2B5EF4-FFF2-40B4-BE49-F238E27FC236}">
                <a16:creationId xmlns:a16="http://schemas.microsoft.com/office/drawing/2014/main" id="{0D5BDC8C-8EE0-6149-C575-C0931781F9D7}"/>
              </a:ext>
            </a:extLst>
          </p:cNvPr>
          <p:cNvPicPr>
            <a:picLocks noChangeAspect="1"/>
          </p:cNvPicPr>
          <p:nvPr/>
        </p:nvPicPr>
        <p:blipFill>
          <a:blip r:embed="rId2"/>
          <a:stretch>
            <a:fillRect/>
          </a:stretch>
        </p:blipFill>
        <p:spPr>
          <a:xfrm>
            <a:off x="966791" y="965201"/>
            <a:ext cx="6566267" cy="4911568"/>
          </a:xfrm>
          <a:prstGeom prst="rect">
            <a:avLst/>
          </a:prstGeom>
        </p:spPr>
      </p:pic>
      <p:sp>
        <p:nvSpPr>
          <p:cNvPr id="4" name="Tekstvak 3">
            <a:extLst>
              <a:ext uri="{FF2B5EF4-FFF2-40B4-BE49-F238E27FC236}">
                <a16:creationId xmlns:a16="http://schemas.microsoft.com/office/drawing/2014/main" id="{38980EB3-F7E8-D3F4-8194-4F85C9DEEAEF}"/>
              </a:ext>
            </a:extLst>
          </p:cNvPr>
          <p:cNvSpPr txBox="1"/>
          <p:nvPr/>
        </p:nvSpPr>
        <p:spPr>
          <a:xfrm>
            <a:off x="8030292" y="1952367"/>
            <a:ext cx="2910840" cy="3693319"/>
          </a:xfrm>
          <a:prstGeom prst="rect">
            <a:avLst/>
          </a:prstGeom>
          <a:noFill/>
        </p:spPr>
        <p:txBody>
          <a:bodyPr wrap="square" rtlCol="0">
            <a:spAutoFit/>
          </a:bodyPr>
          <a:lstStyle/>
          <a:p>
            <a:r>
              <a:rPr lang="nl-BE" b="1" dirty="0"/>
              <a:t>78km</a:t>
            </a:r>
            <a:r>
              <a:rPr lang="nl-BE" dirty="0"/>
              <a:t> lange rivier die ontspringt in Noord-Frankrijk en via de Westhoek in Nieuwpoort in de Noordzee stroomt. Het is </a:t>
            </a:r>
            <a:r>
              <a:rPr lang="nl-BE" b="1" dirty="0"/>
              <a:t>de enige Belgische rivier die direct in de Noordzee mond</a:t>
            </a:r>
            <a:r>
              <a:rPr lang="nl-BE" dirty="0"/>
              <a:t>t. De rivier is historisch bekend om de IJzervallei, de Eerste Wereldoorlog en als rustig toeristisch </a:t>
            </a:r>
            <a:r>
              <a:rPr lang="nl-BE" dirty="0" err="1"/>
              <a:t>vaaren</a:t>
            </a:r>
            <a:r>
              <a:rPr lang="nl-BE" dirty="0"/>
              <a:t> wandelgebied.</a:t>
            </a:r>
          </a:p>
        </p:txBody>
      </p:sp>
      <p:pic>
        <p:nvPicPr>
          <p:cNvPr id="2" name="Afbeelding 1">
            <a:extLst>
              <a:ext uri="{FF2B5EF4-FFF2-40B4-BE49-F238E27FC236}">
                <a16:creationId xmlns:a16="http://schemas.microsoft.com/office/drawing/2014/main" id="{9B9B5AFE-0FF6-0167-6D71-2BFB2B495D77}"/>
              </a:ext>
            </a:extLst>
          </p:cNvPr>
          <p:cNvPicPr>
            <a:picLocks noChangeAspect="1"/>
          </p:cNvPicPr>
          <p:nvPr/>
        </p:nvPicPr>
        <p:blipFill>
          <a:blip r:embed="rId2"/>
          <a:stretch>
            <a:fillRect/>
          </a:stretch>
        </p:blipFill>
        <p:spPr>
          <a:xfrm>
            <a:off x="1003861" y="213360"/>
            <a:ext cx="6566267" cy="5774619"/>
          </a:xfrm>
          <a:prstGeom prst="rect">
            <a:avLst/>
          </a:prstGeom>
        </p:spPr>
      </p:pic>
      <p:sp>
        <p:nvSpPr>
          <p:cNvPr id="5" name="Tekstvak 4">
            <a:extLst>
              <a:ext uri="{FF2B5EF4-FFF2-40B4-BE49-F238E27FC236}">
                <a16:creationId xmlns:a16="http://schemas.microsoft.com/office/drawing/2014/main" id="{70DDA43A-19C7-0208-FF51-6C8FDA5FACE4}"/>
              </a:ext>
            </a:extLst>
          </p:cNvPr>
          <p:cNvSpPr txBox="1"/>
          <p:nvPr/>
        </p:nvSpPr>
        <p:spPr>
          <a:xfrm>
            <a:off x="8499848" y="1212314"/>
            <a:ext cx="1801203" cy="584775"/>
          </a:xfrm>
          <a:prstGeom prst="rect">
            <a:avLst/>
          </a:prstGeom>
          <a:noFill/>
        </p:spPr>
        <p:txBody>
          <a:bodyPr wrap="square" rtlCol="0">
            <a:spAutoFit/>
          </a:bodyPr>
          <a:lstStyle/>
          <a:p>
            <a:r>
              <a:rPr lang="nl-BE" sz="3200" dirty="0"/>
              <a:t>De ijzer </a:t>
            </a:r>
          </a:p>
        </p:txBody>
      </p:sp>
    </p:spTree>
    <p:extLst>
      <p:ext uri="{BB962C8B-B14F-4D97-AF65-F5344CB8AC3E}">
        <p14:creationId xmlns:p14="http://schemas.microsoft.com/office/powerpoint/2010/main" val="39788730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6" name="Rectangle 7">
            <a:extLst>
              <a:ext uri="{FF2B5EF4-FFF2-40B4-BE49-F238E27FC236}">
                <a16:creationId xmlns:a16="http://schemas.microsoft.com/office/drawing/2014/main" id="{C7F55EAC-550A-4BDD-9099-3F20B8FA0E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9">
            <a:extLst>
              <a:ext uri="{FF2B5EF4-FFF2-40B4-BE49-F238E27FC236}">
                <a16:creationId xmlns:a16="http://schemas.microsoft.com/office/drawing/2014/main" id="{DC4F5A5F-493F-49AE-89B6-D5AF5EBC8B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6724001 w 12192000"/>
              <a:gd name="connsiteY0" fmla="*/ 434021 h 6858000"/>
              <a:gd name="connsiteX1" fmla="*/ 6471155 w 12192000"/>
              <a:gd name="connsiteY1" fmla="*/ 434599 h 6858000"/>
              <a:gd name="connsiteX2" fmla="*/ 5384913 w 12192000"/>
              <a:gd name="connsiteY2" fmla="*/ 497971 h 6858000"/>
              <a:gd name="connsiteX3" fmla="*/ 4818280 w 12192000"/>
              <a:gd name="connsiteY3" fmla="*/ 541802 h 6858000"/>
              <a:gd name="connsiteX4" fmla="*/ 3965428 w 12192000"/>
              <a:gd name="connsiteY4" fmla="*/ 675942 h 6858000"/>
              <a:gd name="connsiteX5" fmla="*/ 3699528 w 12192000"/>
              <a:gd name="connsiteY5" fmla="*/ 770472 h 6858000"/>
              <a:gd name="connsiteX6" fmla="*/ 3438854 w 12192000"/>
              <a:gd name="connsiteY6" fmla="*/ 834899 h 6858000"/>
              <a:gd name="connsiteX7" fmla="*/ 3367443 w 12192000"/>
              <a:gd name="connsiteY7" fmla="*/ 893518 h 6858000"/>
              <a:gd name="connsiteX8" fmla="*/ 3467301 w 12192000"/>
              <a:gd name="connsiteY8" fmla="*/ 953722 h 6858000"/>
              <a:gd name="connsiteX9" fmla="*/ 3889955 w 12192000"/>
              <a:gd name="connsiteY9" fmla="*/ 977486 h 6858000"/>
              <a:gd name="connsiteX10" fmla="*/ 3502135 w 12192000"/>
              <a:gd name="connsiteY10" fmla="*/ 1054062 h 6858000"/>
              <a:gd name="connsiteX11" fmla="*/ 4072832 w 12192000"/>
              <a:gd name="connsiteY11" fmla="*/ 1017622 h 6858000"/>
              <a:gd name="connsiteX12" fmla="*/ 4244099 w 12192000"/>
              <a:gd name="connsiteY12" fmla="*/ 1030825 h 6858000"/>
              <a:gd name="connsiteX13" fmla="*/ 4095475 w 12192000"/>
              <a:gd name="connsiteY13" fmla="*/ 1092084 h 6858000"/>
              <a:gd name="connsiteX14" fmla="*/ 3327386 w 12192000"/>
              <a:gd name="connsiteY14" fmla="*/ 1215660 h 6858000"/>
              <a:gd name="connsiteX15" fmla="*/ 3254813 w 12192000"/>
              <a:gd name="connsiteY15" fmla="*/ 1226749 h 6858000"/>
              <a:gd name="connsiteX16" fmla="*/ 2776427 w 12192000"/>
              <a:gd name="connsiteY16" fmla="*/ 1401552 h 6858000"/>
              <a:gd name="connsiteX17" fmla="*/ 3063226 w 12192000"/>
              <a:gd name="connsiteY17" fmla="*/ 1384124 h 6858000"/>
              <a:gd name="connsiteX18" fmla="*/ 2754945 w 12192000"/>
              <a:gd name="connsiteY18" fmla="*/ 1495025 h 6858000"/>
              <a:gd name="connsiteX19" fmla="*/ 2381061 w 12192000"/>
              <a:gd name="connsiteY19" fmla="*/ 1619658 h 6858000"/>
              <a:gd name="connsiteX20" fmla="*/ 2008336 w 12192000"/>
              <a:gd name="connsiteY20" fmla="*/ 1814527 h 6858000"/>
              <a:gd name="connsiteX21" fmla="*/ 1740695 w 12192000"/>
              <a:gd name="connsiteY21" fmla="*/ 1914337 h 6858000"/>
              <a:gd name="connsiteX22" fmla="*/ 1787720 w 12192000"/>
              <a:gd name="connsiteY22" fmla="*/ 1991970 h 6858000"/>
              <a:gd name="connsiteX23" fmla="*/ 1754048 w 12192000"/>
              <a:gd name="connsiteY23" fmla="*/ 2078049 h 6858000"/>
              <a:gd name="connsiteX24" fmla="*/ 2228951 w 12192000"/>
              <a:gd name="connsiteY24" fmla="*/ 1996721 h 6858000"/>
              <a:gd name="connsiteX25" fmla="*/ 2054781 w 12192000"/>
              <a:gd name="connsiteY25" fmla="*/ 2053228 h 6858000"/>
              <a:gd name="connsiteX26" fmla="*/ 1985693 w 12192000"/>
              <a:gd name="connsiteY26" fmla="*/ 2109207 h 6858000"/>
              <a:gd name="connsiteX27" fmla="*/ 2061168 w 12192000"/>
              <a:gd name="connsiteY27" fmla="*/ 2130859 h 6858000"/>
              <a:gd name="connsiteX28" fmla="*/ 2388026 w 12192000"/>
              <a:gd name="connsiteY28" fmla="*/ 2184726 h 6858000"/>
              <a:gd name="connsiteX29" fmla="*/ 1560719 w 12192000"/>
              <a:gd name="connsiteY29" fmla="*/ 2384876 h 6858000"/>
              <a:gd name="connsiteX30" fmla="*/ 1679734 w 12192000"/>
              <a:gd name="connsiteY30" fmla="*/ 2400191 h 6858000"/>
              <a:gd name="connsiteX31" fmla="*/ 2882089 w 12192000"/>
              <a:gd name="connsiteY31" fmla="*/ 2383292 h 6858000"/>
              <a:gd name="connsiteX32" fmla="*/ 3116638 w 12192000"/>
              <a:gd name="connsiteY32" fmla="*/ 2359528 h 6858000"/>
              <a:gd name="connsiteX33" fmla="*/ 2897765 w 12192000"/>
              <a:gd name="connsiteY33" fmla="*/ 2758243 h 6858000"/>
              <a:gd name="connsiteX34" fmla="*/ 2981367 w 12192000"/>
              <a:gd name="connsiteY34" fmla="*/ 2829008 h 6858000"/>
              <a:gd name="connsiteX35" fmla="*/ 2682955 w 12192000"/>
              <a:gd name="connsiteY35" fmla="*/ 2846436 h 6858000"/>
              <a:gd name="connsiteX36" fmla="*/ 2099485 w 12192000"/>
              <a:gd name="connsiteY36" fmla="*/ 3066653 h 6858000"/>
              <a:gd name="connsiteX37" fmla="*/ 1807460 w 12192000"/>
              <a:gd name="connsiteY37" fmla="*/ 3454808 h 6858000"/>
              <a:gd name="connsiteX38" fmla="*/ 1921251 w 12192000"/>
              <a:gd name="connsiteY38" fmla="*/ 3540889 h 6858000"/>
              <a:gd name="connsiteX39" fmla="*/ 1453313 w 12192000"/>
              <a:gd name="connsiteY39" fmla="*/ 3637002 h 6858000"/>
              <a:gd name="connsiteX40" fmla="*/ 1686122 w 12192000"/>
              <a:gd name="connsiteY40" fmla="*/ 3667634 h 6858000"/>
              <a:gd name="connsiteX41" fmla="*/ 1513692 w 12192000"/>
              <a:gd name="connsiteY41" fmla="*/ 3725196 h 6858000"/>
              <a:gd name="connsiteX42" fmla="*/ 1369711 w 12192000"/>
              <a:gd name="connsiteY42" fmla="*/ 3826063 h 6858000"/>
              <a:gd name="connsiteX43" fmla="*/ 2051298 w 12192000"/>
              <a:gd name="connsiteY43" fmla="*/ 3754242 h 6858000"/>
              <a:gd name="connsiteX44" fmla="*/ 2245207 w 12192000"/>
              <a:gd name="connsiteY44" fmla="*/ 3797018 h 6858000"/>
              <a:gd name="connsiteX45" fmla="*/ 2353192 w 12192000"/>
              <a:gd name="connsiteY45" fmla="*/ 3796489 h 6858000"/>
              <a:gd name="connsiteX46" fmla="*/ 2490207 w 12192000"/>
              <a:gd name="connsiteY46" fmla="*/ 3801242 h 6858000"/>
              <a:gd name="connsiteX47" fmla="*/ 2375835 w 12192000"/>
              <a:gd name="connsiteY47" fmla="*/ 3839794 h 6858000"/>
              <a:gd name="connsiteX48" fmla="*/ 2522138 w 12192000"/>
              <a:gd name="connsiteY48" fmla="*/ 4009841 h 6858000"/>
              <a:gd name="connsiteX49" fmla="*/ 1998466 w 12192000"/>
              <a:gd name="connsiteY49" fmla="*/ 4130778 h 6858000"/>
              <a:gd name="connsiteX50" fmla="*/ 2114580 w 12192000"/>
              <a:gd name="connsiteY50" fmla="*/ 4154543 h 6858000"/>
              <a:gd name="connsiteX51" fmla="*/ 2177862 w 12192000"/>
              <a:gd name="connsiteY51" fmla="*/ 4189925 h 6858000"/>
              <a:gd name="connsiteX52" fmla="*/ 1868419 w 12192000"/>
              <a:gd name="connsiteY52" fmla="*/ 4382153 h 6858000"/>
              <a:gd name="connsiteX53" fmla="*/ 2279460 w 12192000"/>
              <a:gd name="connsiteY53" fmla="*/ 4356805 h 6858000"/>
              <a:gd name="connsiteX54" fmla="*/ 2029817 w 12192000"/>
              <a:gd name="connsiteY54" fmla="*/ 4468235 h 6858000"/>
              <a:gd name="connsiteX55" fmla="*/ 1560137 w 12192000"/>
              <a:gd name="connsiteY55" fmla="*/ 4730172 h 6858000"/>
              <a:gd name="connsiteX56" fmla="*/ 1956664 w 12192000"/>
              <a:gd name="connsiteY56" fmla="*/ 4820477 h 6858000"/>
              <a:gd name="connsiteX57" fmla="*/ 3268168 w 12192000"/>
              <a:gd name="connsiteY57" fmla="*/ 4852692 h 6858000"/>
              <a:gd name="connsiteX58" fmla="*/ 2807197 w 12192000"/>
              <a:gd name="connsiteY58" fmla="*/ 4939300 h 6858000"/>
              <a:gd name="connsiteX59" fmla="*/ 2721272 w 12192000"/>
              <a:gd name="connsiteY59" fmla="*/ 4970458 h 6858000"/>
              <a:gd name="connsiteX60" fmla="*/ 2802552 w 12192000"/>
              <a:gd name="connsiteY60" fmla="*/ 5014291 h 6858000"/>
              <a:gd name="connsiteX61" fmla="*/ 2537812 w 12192000"/>
              <a:gd name="connsiteY61" fmla="*/ 5053898 h 6858000"/>
              <a:gd name="connsiteX62" fmla="*/ 2569744 w 12192000"/>
              <a:gd name="connsiteY62" fmla="*/ 5153182 h 6858000"/>
              <a:gd name="connsiteX63" fmla="*/ 1987436 w 12192000"/>
              <a:gd name="connsiteY63" fmla="*/ 5334320 h 6858000"/>
              <a:gd name="connsiteX64" fmla="*/ 1972921 w 12192000"/>
              <a:gd name="connsiteY64" fmla="*/ 5382376 h 6858000"/>
              <a:gd name="connsiteX65" fmla="*/ 2341001 w 12192000"/>
              <a:gd name="connsiteY65" fmla="*/ 5360725 h 6858000"/>
              <a:gd name="connsiteX66" fmla="*/ 2710822 w 12192000"/>
              <a:gd name="connsiteY66" fmla="*/ 5418816 h 6858000"/>
              <a:gd name="connsiteX67" fmla="*/ 2833903 w 12192000"/>
              <a:gd name="connsiteY67" fmla="*/ 5413007 h 6858000"/>
              <a:gd name="connsiteX68" fmla="*/ 3011556 w 12192000"/>
              <a:gd name="connsiteY68" fmla="*/ 5399276 h 6858000"/>
              <a:gd name="connsiteX69" fmla="*/ 3254233 w 12192000"/>
              <a:gd name="connsiteY69" fmla="*/ 5439412 h 6858000"/>
              <a:gd name="connsiteX70" fmla="*/ 2792101 w 12192000"/>
              <a:gd name="connsiteY70" fmla="*/ 5471625 h 6858000"/>
              <a:gd name="connsiteX71" fmla="*/ 2977303 w 12192000"/>
              <a:gd name="connsiteY71" fmla="*/ 5539751 h 6858000"/>
              <a:gd name="connsiteX72" fmla="*/ 3656566 w 12192000"/>
              <a:gd name="connsiteY72" fmla="*/ 5678642 h 6858000"/>
              <a:gd name="connsiteX73" fmla="*/ 4858340 w 12192000"/>
              <a:gd name="connsiteY73" fmla="*/ 5969625 h 6858000"/>
              <a:gd name="connsiteX74" fmla="*/ 5296668 w 12192000"/>
              <a:gd name="connsiteY74" fmla="*/ 6043559 h 6858000"/>
              <a:gd name="connsiteX75" fmla="*/ 5456323 w 12192000"/>
              <a:gd name="connsiteY75" fmla="*/ 6042502 h 6858000"/>
              <a:gd name="connsiteX76" fmla="*/ 5267058 w 12192000"/>
              <a:gd name="connsiteY76" fmla="*/ 6100066 h 6858000"/>
              <a:gd name="connsiteX77" fmla="*/ 7095266 w 12192000"/>
              <a:gd name="connsiteY77" fmla="*/ 6287541 h 6858000"/>
              <a:gd name="connsiteX78" fmla="*/ 9707235 w 12192000"/>
              <a:gd name="connsiteY78" fmla="*/ 5994446 h 6858000"/>
              <a:gd name="connsiteX79" fmla="*/ 10083442 w 12192000"/>
              <a:gd name="connsiteY79" fmla="*/ 5678642 h 6858000"/>
              <a:gd name="connsiteX80" fmla="*/ 10338892 w 12192000"/>
              <a:gd name="connsiteY80" fmla="*/ 4650957 h 6858000"/>
              <a:gd name="connsiteX81" fmla="*/ 10628013 w 12192000"/>
              <a:gd name="connsiteY81" fmla="*/ 4411198 h 6858000"/>
              <a:gd name="connsiteX82" fmla="*/ 10802766 w 12192000"/>
              <a:gd name="connsiteY82" fmla="*/ 4258050 h 6858000"/>
              <a:gd name="connsiteX83" fmla="*/ 10614662 w 12192000"/>
              <a:gd name="connsiteY83" fmla="*/ 4150318 h 6858000"/>
              <a:gd name="connsiteX84" fmla="*/ 10681427 w 12192000"/>
              <a:gd name="connsiteY84" fmla="*/ 4054203 h 6858000"/>
              <a:gd name="connsiteX85" fmla="*/ 10520029 w 12192000"/>
              <a:gd name="connsiteY85" fmla="*/ 3804411 h 6858000"/>
              <a:gd name="connsiteX86" fmla="*/ 10568798 w 12192000"/>
              <a:gd name="connsiteY86" fmla="*/ 3466426 h 6858000"/>
              <a:gd name="connsiteX87" fmla="*/ 10499709 w 12192000"/>
              <a:gd name="connsiteY87" fmla="*/ 3166465 h 6858000"/>
              <a:gd name="connsiteX88" fmla="*/ 10489840 w 12192000"/>
              <a:gd name="connsiteY88" fmla="*/ 2546475 h 6858000"/>
              <a:gd name="connsiteX89" fmla="*/ 10584471 w 12192000"/>
              <a:gd name="connsiteY89" fmla="*/ 2512148 h 6858000"/>
              <a:gd name="connsiteX90" fmla="*/ 10695942 w 12192000"/>
              <a:gd name="connsiteY90" fmla="*/ 2358471 h 6858000"/>
              <a:gd name="connsiteX91" fmla="*/ 10732516 w 12192000"/>
              <a:gd name="connsiteY91" fmla="*/ 2287706 h 6858000"/>
              <a:gd name="connsiteX92" fmla="*/ 10731357 w 12192000"/>
              <a:gd name="connsiteY92" fmla="*/ 2137725 h 6858000"/>
              <a:gd name="connsiteX93" fmla="*/ 10678525 w 12192000"/>
              <a:gd name="connsiteY93" fmla="*/ 2070656 h 6858000"/>
              <a:gd name="connsiteX94" fmla="*/ 10735999 w 12192000"/>
              <a:gd name="connsiteY94" fmla="*/ 1956587 h 6858000"/>
              <a:gd name="connsiteX95" fmla="*/ 10824246 w 12192000"/>
              <a:gd name="connsiteY95" fmla="*/ 1862584 h 6858000"/>
              <a:gd name="connsiteX96" fmla="*/ 10773156 w 12192000"/>
              <a:gd name="connsiteY96" fmla="*/ 1768054 h 6858000"/>
              <a:gd name="connsiteX97" fmla="*/ 10716261 w 12192000"/>
              <a:gd name="connsiteY97" fmla="*/ 1678278 h 6858000"/>
              <a:gd name="connsiteX98" fmla="*/ 10554864 w 12192000"/>
              <a:gd name="connsiteY98" fmla="*/ 1477599 h 6858000"/>
              <a:gd name="connsiteX99" fmla="*/ 10267483 w 12192000"/>
              <a:gd name="connsiteY99" fmla="*/ 1324977 h 6858000"/>
              <a:gd name="connsiteX100" fmla="*/ 9913337 w 12192000"/>
              <a:gd name="connsiteY100" fmla="*/ 1202458 h 6858000"/>
              <a:gd name="connsiteX101" fmla="*/ 10024805 w 12192000"/>
              <a:gd name="connsiteY101" fmla="*/ 1124827 h 6858000"/>
              <a:gd name="connsiteX102" fmla="*/ 9411726 w 12192000"/>
              <a:gd name="connsiteY102" fmla="*/ 980655 h 6858000"/>
              <a:gd name="connsiteX103" fmla="*/ 9930753 w 12192000"/>
              <a:gd name="connsiteY103" fmla="*/ 901968 h 6858000"/>
              <a:gd name="connsiteX104" fmla="*/ 9894178 w 12192000"/>
              <a:gd name="connsiteY104" fmla="*/ 871339 h 6858000"/>
              <a:gd name="connsiteX105" fmla="*/ 9858182 w 12192000"/>
              <a:gd name="connsiteY105" fmla="*/ 839125 h 6858000"/>
              <a:gd name="connsiteX106" fmla="*/ 10131050 w 12192000"/>
              <a:gd name="connsiteY106" fmla="*/ 792652 h 6858000"/>
              <a:gd name="connsiteX107" fmla="*/ 10006808 w 12192000"/>
              <a:gd name="connsiteY107" fmla="*/ 731920 h 6858000"/>
              <a:gd name="connsiteX108" fmla="*/ 10233809 w 12192000"/>
              <a:gd name="connsiteY108" fmla="*/ 710268 h 6858000"/>
              <a:gd name="connsiteX109" fmla="*/ 10267483 w 12192000"/>
              <a:gd name="connsiteY109" fmla="*/ 628940 h 6858000"/>
              <a:gd name="connsiteX110" fmla="*/ 10136275 w 12192000"/>
              <a:gd name="connsiteY110" fmla="*/ 589333 h 6858000"/>
              <a:gd name="connsiteX111" fmla="*/ 9131312 w 12192000"/>
              <a:gd name="connsiteY111" fmla="*/ 480544 h 6858000"/>
              <a:gd name="connsiteX112" fmla="*/ 7479600 w 12192000"/>
              <a:gd name="connsiteY112" fmla="*/ 454667 h 6858000"/>
              <a:gd name="connsiteX113" fmla="*/ 6724001 w 12192000"/>
              <a:gd name="connsiteY113" fmla="*/ 434021 h 6858000"/>
              <a:gd name="connsiteX114" fmla="*/ 0 w 12192000"/>
              <a:gd name="connsiteY114" fmla="*/ 0 h 6858000"/>
              <a:gd name="connsiteX115" fmla="*/ 12192000 w 12192000"/>
              <a:gd name="connsiteY115" fmla="*/ 0 h 6858000"/>
              <a:gd name="connsiteX116" fmla="*/ 12192000 w 12192000"/>
              <a:gd name="connsiteY116" fmla="*/ 6858000 h 6858000"/>
              <a:gd name="connsiteX117" fmla="*/ 0 w 12192000"/>
              <a:gd name="connsiteY11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2192000" h="6858000">
                <a:moveTo>
                  <a:pt x="6724001" y="434021"/>
                </a:moveTo>
                <a:cubicBezTo>
                  <a:pt x="6639882" y="433113"/>
                  <a:pt x="6555627" y="433147"/>
                  <a:pt x="6471155" y="434599"/>
                </a:cubicBezTo>
                <a:cubicBezTo>
                  <a:pt x="6109461" y="440937"/>
                  <a:pt x="5748349" y="439351"/>
                  <a:pt x="5384913" y="497971"/>
                </a:cubicBezTo>
                <a:cubicBezTo>
                  <a:pt x="5199132" y="528072"/>
                  <a:pt x="5005803" y="518038"/>
                  <a:pt x="4818280" y="541802"/>
                </a:cubicBezTo>
                <a:cubicBezTo>
                  <a:pt x="4532641" y="578242"/>
                  <a:pt x="4247003" y="621019"/>
                  <a:pt x="3965428" y="675942"/>
                </a:cubicBezTo>
                <a:cubicBezTo>
                  <a:pt x="3877181" y="693369"/>
                  <a:pt x="3768034" y="703930"/>
                  <a:pt x="3699528" y="770472"/>
                </a:cubicBezTo>
                <a:cubicBezTo>
                  <a:pt x="3590961" y="728224"/>
                  <a:pt x="3523617" y="807966"/>
                  <a:pt x="3438854" y="834899"/>
                </a:cubicBezTo>
                <a:cubicBezTo>
                  <a:pt x="3405761" y="845462"/>
                  <a:pt x="3362218" y="860248"/>
                  <a:pt x="3367443" y="893518"/>
                </a:cubicBezTo>
                <a:cubicBezTo>
                  <a:pt x="3372089" y="935238"/>
                  <a:pt x="3420855" y="962172"/>
                  <a:pt x="3467301" y="953722"/>
                </a:cubicBezTo>
                <a:cubicBezTo>
                  <a:pt x="3611863" y="927317"/>
                  <a:pt x="3741328" y="986464"/>
                  <a:pt x="3889955" y="977486"/>
                </a:cubicBezTo>
                <a:cubicBezTo>
                  <a:pt x="3760488" y="1002836"/>
                  <a:pt x="3631601" y="1028713"/>
                  <a:pt x="3502135" y="1054062"/>
                </a:cubicBezTo>
                <a:cubicBezTo>
                  <a:pt x="3694303" y="1074129"/>
                  <a:pt x="3883568" y="1038218"/>
                  <a:pt x="4072832" y="1017622"/>
                </a:cubicBezTo>
                <a:cubicBezTo>
                  <a:pt x="4133792" y="1011285"/>
                  <a:pt x="4228424" y="962699"/>
                  <a:pt x="4244099" y="1030825"/>
                </a:cubicBezTo>
                <a:cubicBezTo>
                  <a:pt x="4254550" y="1076242"/>
                  <a:pt x="4152951" y="1079410"/>
                  <a:pt x="4095475" y="1092084"/>
                </a:cubicBezTo>
                <a:cubicBezTo>
                  <a:pt x="3841766" y="1146479"/>
                  <a:pt x="3583994" y="1178165"/>
                  <a:pt x="3327386" y="1215660"/>
                </a:cubicBezTo>
                <a:cubicBezTo>
                  <a:pt x="3303001" y="1219357"/>
                  <a:pt x="3271070" y="1216188"/>
                  <a:pt x="3254813" y="1226749"/>
                </a:cubicBezTo>
                <a:cubicBezTo>
                  <a:pt x="3123605" y="1311774"/>
                  <a:pt x="2957563" y="1339765"/>
                  <a:pt x="2776427" y="1401552"/>
                </a:cubicBezTo>
                <a:cubicBezTo>
                  <a:pt x="2890798" y="1430598"/>
                  <a:pt x="2968012" y="1370921"/>
                  <a:pt x="3063226" y="1384124"/>
                </a:cubicBezTo>
                <a:cubicBezTo>
                  <a:pt x="2966272" y="1448024"/>
                  <a:pt x="2853641" y="1460171"/>
                  <a:pt x="2754945" y="1495025"/>
                </a:cubicBezTo>
                <a:cubicBezTo>
                  <a:pt x="2684117" y="1519846"/>
                  <a:pt x="2421119" y="1597477"/>
                  <a:pt x="2381061" y="1619658"/>
                </a:cubicBezTo>
                <a:cubicBezTo>
                  <a:pt x="2260302" y="1688311"/>
                  <a:pt x="2107033" y="1720525"/>
                  <a:pt x="2008336" y="1814527"/>
                </a:cubicBezTo>
                <a:cubicBezTo>
                  <a:pt x="1938668" y="1880540"/>
                  <a:pt x="1822554" y="1868393"/>
                  <a:pt x="1740695" y="1914337"/>
                </a:cubicBezTo>
                <a:cubicBezTo>
                  <a:pt x="1711667" y="1957642"/>
                  <a:pt x="1767982" y="1968733"/>
                  <a:pt x="1787720" y="1991970"/>
                </a:cubicBezTo>
                <a:cubicBezTo>
                  <a:pt x="1813846" y="2023126"/>
                  <a:pt x="1767401" y="2040555"/>
                  <a:pt x="1754048" y="2078049"/>
                </a:cubicBezTo>
                <a:cubicBezTo>
                  <a:pt x="1907898" y="2035802"/>
                  <a:pt x="2054781" y="2010981"/>
                  <a:pt x="2228951" y="1996721"/>
                </a:cubicBezTo>
                <a:cubicBezTo>
                  <a:pt x="2171475" y="2057452"/>
                  <a:pt x="2101807" y="2031048"/>
                  <a:pt x="2054781" y="2053228"/>
                </a:cubicBezTo>
                <a:cubicBezTo>
                  <a:pt x="2024011" y="2067487"/>
                  <a:pt x="1976984" y="2073824"/>
                  <a:pt x="1985693" y="2109207"/>
                </a:cubicBezTo>
                <a:cubicBezTo>
                  <a:pt x="1992660" y="2137196"/>
                  <a:pt x="2032140" y="2133500"/>
                  <a:pt x="2061168" y="2130859"/>
                </a:cubicBezTo>
                <a:cubicBezTo>
                  <a:pt x="2172636" y="2120825"/>
                  <a:pt x="2281202" y="2117656"/>
                  <a:pt x="2388026" y="2184726"/>
                </a:cubicBezTo>
                <a:cubicBezTo>
                  <a:pt x="2116321" y="2282425"/>
                  <a:pt x="1803977" y="2241233"/>
                  <a:pt x="1560719" y="2384876"/>
                </a:cubicBezTo>
                <a:cubicBezTo>
                  <a:pt x="1594973" y="2429237"/>
                  <a:pt x="1643739" y="2405472"/>
                  <a:pt x="1679734" y="2400191"/>
                </a:cubicBezTo>
                <a:cubicBezTo>
                  <a:pt x="1916026" y="2364279"/>
                  <a:pt x="2760170" y="2428180"/>
                  <a:pt x="2882089" y="2383292"/>
                </a:cubicBezTo>
                <a:cubicBezTo>
                  <a:pt x="2956983" y="2355830"/>
                  <a:pt x="3035941" y="2342628"/>
                  <a:pt x="3116638" y="2359528"/>
                </a:cubicBezTo>
                <a:cubicBezTo>
                  <a:pt x="3194434" y="2375898"/>
                  <a:pt x="3174696" y="2605622"/>
                  <a:pt x="2897765" y="2758243"/>
                </a:cubicBezTo>
                <a:cubicBezTo>
                  <a:pt x="2858286" y="2779895"/>
                  <a:pt x="3034779" y="2811053"/>
                  <a:pt x="2981367" y="2829008"/>
                </a:cubicBezTo>
                <a:cubicBezTo>
                  <a:pt x="2939566" y="2843267"/>
                  <a:pt x="2734626" y="2835346"/>
                  <a:pt x="2682955" y="2846436"/>
                </a:cubicBezTo>
                <a:cubicBezTo>
                  <a:pt x="2662635" y="2851188"/>
                  <a:pt x="2040267" y="3029159"/>
                  <a:pt x="2099485" y="3066653"/>
                </a:cubicBezTo>
                <a:cubicBezTo>
                  <a:pt x="2276558" y="3179139"/>
                  <a:pt x="2869897" y="3385098"/>
                  <a:pt x="1807460" y="3454808"/>
                </a:cubicBezTo>
                <a:cubicBezTo>
                  <a:pt x="1841132" y="3495472"/>
                  <a:pt x="1934024" y="3469596"/>
                  <a:pt x="1921251" y="3540889"/>
                </a:cubicBezTo>
                <a:cubicBezTo>
                  <a:pt x="1780173" y="3579440"/>
                  <a:pt x="1617035" y="3577328"/>
                  <a:pt x="1453313" y="3637002"/>
                </a:cubicBezTo>
                <a:cubicBezTo>
                  <a:pt x="1527047" y="3680307"/>
                  <a:pt x="1611808" y="3653902"/>
                  <a:pt x="1686122" y="3667634"/>
                </a:cubicBezTo>
                <a:cubicBezTo>
                  <a:pt x="1644320" y="3722027"/>
                  <a:pt x="1572330" y="3713578"/>
                  <a:pt x="1513692" y="3725196"/>
                </a:cubicBezTo>
                <a:cubicBezTo>
                  <a:pt x="1459700" y="3736286"/>
                  <a:pt x="1345329" y="3830816"/>
                  <a:pt x="1369711" y="3826063"/>
                </a:cubicBezTo>
                <a:cubicBezTo>
                  <a:pt x="1595553" y="3783815"/>
                  <a:pt x="1824877" y="3795434"/>
                  <a:pt x="2051298" y="3754242"/>
                </a:cubicBezTo>
                <a:cubicBezTo>
                  <a:pt x="2126192" y="3740511"/>
                  <a:pt x="2210955" y="3714106"/>
                  <a:pt x="2245207" y="3797018"/>
                </a:cubicBezTo>
                <a:cubicBezTo>
                  <a:pt x="2255659" y="3821310"/>
                  <a:pt x="2248109" y="3829232"/>
                  <a:pt x="2353192" y="3796489"/>
                </a:cubicBezTo>
                <a:cubicBezTo>
                  <a:pt x="2394414" y="3783815"/>
                  <a:pt x="2448988" y="3770085"/>
                  <a:pt x="2490207" y="3801242"/>
                </a:cubicBezTo>
                <a:cubicBezTo>
                  <a:pt x="2464082" y="3840321"/>
                  <a:pt x="2413572" y="3828703"/>
                  <a:pt x="2375835" y="3839794"/>
                </a:cubicBezTo>
                <a:cubicBezTo>
                  <a:pt x="2275978" y="3868311"/>
                  <a:pt x="2619094" y="3977100"/>
                  <a:pt x="2522138" y="4009841"/>
                </a:cubicBezTo>
                <a:cubicBezTo>
                  <a:pt x="2323584" y="4076912"/>
                  <a:pt x="2199343" y="4057372"/>
                  <a:pt x="1998466" y="4130778"/>
                </a:cubicBezTo>
                <a:cubicBezTo>
                  <a:pt x="2066973" y="4129192"/>
                  <a:pt x="2046072" y="4154543"/>
                  <a:pt x="2114580" y="4154543"/>
                </a:cubicBezTo>
                <a:cubicBezTo>
                  <a:pt x="2145350" y="4154543"/>
                  <a:pt x="2177862" y="4160878"/>
                  <a:pt x="2177862" y="4189925"/>
                </a:cubicBezTo>
                <a:cubicBezTo>
                  <a:pt x="2177862" y="4217385"/>
                  <a:pt x="1817330" y="4367895"/>
                  <a:pt x="1868419" y="4382153"/>
                </a:cubicBezTo>
                <a:cubicBezTo>
                  <a:pt x="2007755" y="4420704"/>
                  <a:pt x="2365385" y="4302410"/>
                  <a:pt x="2279460" y="4356805"/>
                </a:cubicBezTo>
                <a:cubicBezTo>
                  <a:pt x="2148834" y="4439716"/>
                  <a:pt x="2129094" y="4456088"/>
                  <a:pt x="2029817" y="4468235"/>
                </a:cubicBezTo>
                <a:cubicBezTo>
                  <a:pt x="1944474" y="4478796"/>
                  <a:pt x="1644320" y="4710633"/>
                  <a:pt x="1560137" y="4730172"/>
                </a:cubicBezTo>
                <a:cubicBezTo>
                  <a:pt x="1485825" y="4747072"/>
                  <a:pt x="1774947" y="4800410"/>
                  <a:pt x="1956664" y="4820477"/>
                </a:cubicBezTo>
                <a:cubicBezTo>
                  <a:pt x="2130256" y="4840017"/>
                  <a:pt x="3101544" y="4789319"/>
                  <a:pt x="3268168" y="4852692"/>
                </a:cubicBezTo>
                <a:cubicBezTo>
                  <a:pt x="3111993" y="4878041"/>
                  <a:pt x="2970336" y="4953030"/>
                  <a:pt x="2807197" y="4939300"/>
                </a:cubicBezTo>
                <a:cubicBezTo>
                  <a:pt x="2773524" y="4936660"/>
                  <a:pt x="2724756" y="4930323"/>
                  <a:pt x="2721272" y="4970458"/>
                </a:cubicBezTo>
                <a:cubicBezTo>
                  <a:pt x="2718369" y="5005313"/>
                  <a:pt x="2788038" y="4981548"/>
                  <a:pt x="2802552" y="5014291"/>
                </a:cubicBezTo>
                <a:cubicBezTo>
                  <a:pt x="2719531" y="5060235"/>
                  <a:pt x="2621415" y="5018515"/>
                  <a:pt x="2537812" y="5053898"/>
                </a:cubicBezTo>
                <a:cubicBezTo>
                  <a:pt x="2491948" y="5099314"/>
                  <a:pt x="2589483" y="5107236"/>
                  <a:pt x="2569744" y="5153182"/>
                </a:cubicBezTo>
                <a:cubicBezTo>
                  <a:pt x="2301522" y="5193845"/>
                  <a:pt x="2252174" y="5268836"/>
                  <a:pt x="1987436" y="5334320"/>
                </a:cubicBezTo>
                <a:cubicBezTo>
                  <a:pt x="1971179" y="5338545"/>
                  <a:pt x="1958407" y="5352274"/>
                  <a:pt x="1972921" y="5382376"/>
                </a:cubicBezTo>
                <a:cubicBezTo>
                  <a:pt x="2087874" y="5396107"/>
                  <a:pt x="2215599" y="5373399"/>
                  <a:pt x="2341001" y="5360725"/>
                </a:cubicBezTo>
                <a:cubicBezTo>
                  <a:pt x="2537812" y="5340129"/>
                  <a:pt x="2533748" y="5339072"/>
                  <a:pt x="2710822" y="5418816"/>
                </a:cubicBezTo>
                <a:cubicBezTo>
                  <a:pt x="2743914" y="5433602"/>
                  <a:pt x="2801390" y="5438355"/>
                  <a:pt x="2833903" y="5413007"/>
                </a:cubicBezTo>
                <a:cubicBezTo>
                  <a:pt x="2896604" y="5364422"/>
                  <a:pt x="2950016" y="5368646"/>
                  <a:pt x="3011556" y="5399276"/>
                </a:cubicBezTo>
                <a:cubicBezTo>
                  <a:pt x="3077160" y="5432547"/>
                  <a:pt x="3171793" y="5391882"/>
                  <a:pt x="3254233" y="5439412"/>
                </a:cubicBezTo>
                <a:cubicBezTo>
                  <a:pt x="3099802" y="5473739"/>
                  <a:pt x="2957563" y="5473739"/>
                  <a:pt x="2792101" y="5471625"/>
                </a:cubicBezTo>
                <a:cubicBezTo>
                  <a:pt x="2846095" y="5537639"/>
                  <a:pt x="2914601" y="5536582"/>
                  <a:pt x="2977303" y="5539751"/>
                </a:cubicBezTo>
                <a:cubicBezTo>
                  <a:pt x="3214174" y="5551898"/>
                  <a:pt x="3601411" y="5660686"/>
                  <a:pt x="3656566" y="5678642"/>
                </a:cubicBezTo>
                <a:cubicBezTo>
                  <a:pt x="4280675" y="5879847"/>
                  <a:pt x="4178497" y="5898332"/>
                  <a:pt x="4858340" y="5969625"/>
                </a:cubicBezTo>
                <a:cubicBezTo>
                  <a:pt x="5261253" y="6011873"/>
                  <a:pt x="4887368" y="6032469"/>
                  <a:pt x="5296668" y="6043559"/>
                </a:cubicBezTo>
                <a:cubicBezTo>
                  <a:pt x="5349500" y="6045143"/>
                  <a:pt x="5402911" y="6044087"/>
                  <a:pt x="5456323" y="6042502"/>
                </a:cubicBezTo>
                <a:cubicBezTo>
                  <a:pt x="5368077" y="6073134"/>
                  <a:pt x="5267058" y="6100066"/>
                  <a:pt x="5267058" y="6100066"/>
                </a:cubicBezTo>
                <a:cubicBezTo>
                  <a:pt x="5267058" y="6100066"/>
                  <a:pt x="5318728" y="6208854"/>
                  <a:pt x="7095266" y="6287541"/>
                </a:cubicBezTo>
                <a:cubicBezTo>
                  <a:pt x="7422124" y="6302329"/>
                  <a:pt x="9563254" y="6024548"/>
                  <a:pt x="9707235" y="5994446"/>
                </a:cubicBezTo>
                <a:cubicBezTo>
                  <a:pt x="9844249" y="5966984"/>
                  <a:pt x="10002164" y="5671247"/>
                  <a:pt x="10083442" y="5678642"/>
                </a:cubicBezTo>
                <a:cubicBezTo>
                  <a:pt x="10103183" y="5653293"/>
                  <a:pt x="10283158" y="5139979"/>
                  <a:pt x="10338892" y="4650957"/>
                </a:cubicBezTo>
                <a:cubicBezTo>
                  <a:pt x="10448618" y="4580718"/>
                  <a:pt x="10551960" y="4503088"/>
                  <a:pt x="10628013" y="4411198"/>
                </a:cubicBezTo>
                <a:cubicBezTo>
                  <a:pt x="10675040" y="4354692"/>
                  <a:pt x="10718003" y="4298185"/>
                  <a:pt x="10802766" y="4258050"/>
                </a:cubicBezTo>
                <a:cubicBezTo>
                  <a:pt x="10755739" y="4203128"/>
                  <a:pt x="10675040" y="4190453"/>
                  <a:pt x="10614662" y="4150318"/>
                </a:cubicBezTo>
                <a:cubicBezTo>
                  <a:pt x="10610017" y="4117046"/>
                  <a:pt x="10705811" y="4127081"/>
                  <a:pt x="10681427" y="4054203"/>
                </a:cubicBezTo>
                <a:cubicBezTo>
                  <a:pt x="10648335" y="3957032"/>
                  <a:pt x="10684328" y="3846131"/>
                  <a:pt x="10520029" y="3804411"/>
                </a:cubicBezTo>
                <a:cubicBezTo>
                  <a:pt x="10476485" y="3709881"/>
                  <a:pt x="10464294" y="3558845"/>
                  <a:pt x="10568798" y="3466426"/>
                </a:cubicBezTo>
                <a:cubicBezTo>
                  <a:pt x="10724388" y="3328592"/>
                  <a:pt x="10699424" y="3240927"/>
                  <a:pt x="10499709" y="3166465"/>
                </a:cubicBezTo>
                <a:cubicBezTo>
                  <a:pt x="10474164" y="3156958"/>
                  <a:pt x="10501452" y="2570768"/>
                  <a:pt x="10489840" y="2546475"/>
                </a:cubicBezTo>
                <a:cubicBezTo>
                  <a:pt x="10508418" y="2513205"/>
                  <a:pt x="10551960" y="2521126"/>
                  <a:pt x="10584471" y="2512148"/>
                </a:cubicBezTo>
                <a:cubicBezTo>
                  <a:pt x="10726711" y="2474125"/>
                  <a:pt x="10731357" y="2474125"/>
                  <a:pt x="10695942" y="2358471"/>
                </a:cubicBezTo>
                <a:cubicBezTo>
                  <a:pt x="10685490" y="2323616"/>
                  <a:pt x="10709874" y="2309357"/>
                  <a:pt x="10732516" y="2287706"/>
                </a:cubicBezTo>
                <a:cubicBezTo>
                  <a:pt x="10817280" y="2206905"/>
                  <a:pt x="10817860" y="2205850"/>
                  <a:pt x="10731357" y="2137725"/>
                </a:cubicBezTo>
                <a:cubicBezTo>
                  <a:pt x="10706391" y="2118185"/>
                  <a:pt x="10689555" y="2097061"/>
                  <a:pt x="10678525" y="2070656"/>
                </a:cubicBezTo>
                <a:cubicBezTo>
                  <a:pt x="10658203" y="2022599"/>
                  <a:pt x="10658784" y="1982463"/>
                  <a:pt x="10735999" y="1956587"/>
                </a:cubicBezTo>
                <a:cubicBezTo>
                  <a:pt x="10789993" y="1938104"/>
                  <a:pt x="10820762" y="1916978"/>
                  <a:pt x="10824246" y="1862584"/>
                </a:cubicBezTo>
                <a:cubicBezTo>
                  <a:pt x="10826570" y="1817166"/>
                  <a:pt x="10832955" y="1787594"/>
                  <a:pt x="10773156" y="1768054"/>
                </a:cubicBezTo>
                <a:cubicBezTo>
                  <a:pt x="10724969" y="1752211"/>
                  <a:pt x="10711036" y="1718412"/>
                  <a:pt x="10716261" y="1678278"/>
                </a:cubicBezTo>
                <a:cubicBezTo>
                  <a:pt x="10728452" y="1580050"/>
                  <a:pt x="10662849" y="1522487"/>
                  <a:pt x="10554864" y="1477599"/>
                </a:cubicBezTo>
                <a:cubicBezTo>
                  <a:pt x="10452101" y="1434822"/>
                  <a:pt x="10362116" y="1377259"/>
                  <a:pt x="10267483" y="1324977"/>
                </a:cubicBezTo>
                <a:cubicBezTo>
                  <a:pt x="10162399" y="1266887"/>
                  <a:pt x="10040481" y="1232031"/>
                  <a:pt x="9913337" y="1202458"/>
                </a:cubicBezTo>
                <a:cubicBezTo>
                  <a:pt x="9936561" y="1160210"/>
                  <a:pt x="10016678" y="1183974"/>
                  <a:pt x="10024805" y="1124827"/>
                </a:cubicBezTo>
                <a:cubicBezTo>
                  <a:pt x="9826251" y="1074658"/>
                  <a:pt x="9636408" y="999139"/>
                  <a:pt x="9411726" y="980655"/>
                </a:cubicBezTo>
                <a:cubicBezTo>
                  <a:pt x="9593444" y="990161"/>
                  <a:pt x="9758326" y="922036"/>
                  <a:pt x="9930753" y="901968"/>
                </a:cubicBezTo>
                <a:cubicBezTo>
                  <a:pt x="9947008" y="868698"/>
                  <a:pt x="9909273" y="877147"/>
                  <a:pt x="9894178" y="871339"/>
                </a:cubicBezTo>
                <a:cubicBezTo>
                  <a:pt x="9879083" y="865001"/>
                  <a:pt x="9860506" y="862889"/>
                  <a:pt x="9858182" y="839125"/>
                </a:cubicBezTo>
                <a:cubicBezTo>
                  <a:pt x="9941205" y="804798"/>
                  <a:pt x="10045126" y="827506"/>
                  <a:pt x="10131050" y="792652"/>
                </a:cubicBezTo>
                <a:cubicBezTo>
                  <a:pt x="10111891" y="741954"/>
                  <a:pt x="10037578" y="772583"/>
                  <a:pt x="10006808" y="731920"/>
                </a:cubicBezTo>
                <a:cubicBezTo>
                  <a:pt x="10086927" y="724526"/>
                  <a:pt x="10161239" y="721357"/>
                  <a:pt x="10233809" y="710268"/>
                </a:cubicBezTo>
                <a:cubicBezTo>
                  <a:pt x="10290705" y="701818"/>
                  <a:pt x="10306380" y="658513"/>
                  <a:pt x="10267483" y="628940"/>
                </a:cubicBezTo>
                <a:cubicBezTo>
                  <a:pt x="10232648" y="602536"/>
                  <a:pt x="10181559" y="600422"/>
                  <a:pt x="10136275" y="589333"/>
                </a:cubicBezTo>
                <a:cubicBezTo>
                  <a:pt x="9813479" y="512230"/>
                  <a:pt x="9474428" y="487409"/>
                  <a:pt x="9131312" y="480544"/>
                </a:cubicBezTo>
                <a:cubicBezTo>
                  <a:pt x="8580936" y="469453"/>
                  <a:pt x="8028817" y="469982"/>
                  <a:pt x="7479600" y="454667"/>
                </a:cubicBezTo>
                <a:cubicBezTo>
                  <a:pt x="7227489" y="447934"/>
                  <a:pt x="6976357" y="436744"/>
                  <a:pt x="6724001" y="434021"/>
                </a:cubicBezTo>
                <a:close/>
                <a:moveTo>
                  <a:pt x="0" y="0"/>
                </a:moveTo>
                <a:lnTo>
                  <a:pt x="12192000" y="0"/>
                </a:lnTo>
                <a:lnTo>
                  <a:pt x="12192000" y="6858000"/>
                </a:ln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3" name="Afbeelding 2">
            <a:extLst>
              <a:ext uri="{FF2B5EF4-FFF2-40B4-BE49-F238E27FC236}">
                <a16:creationId xmlns:a16="http://schemas.microsoft.com/office/drawing/2014/main" id="{35435F64-FBA9-CB38-DC2F-42C90D381C8F}"/>
              </a:ext>
            </a:extLst>
          </p:cNvPr>
          <p:cNvPicPr>
            <a:picLocks noChangeAspect="1"/>
          </p:cNvPicPr>
          <p:nvPr/>
        </p:nvPicPr>
        <p:blipFill>
          <a:blip r:embed="rId2"/>
          <a:stretch>
            <a:fillRect/>
          </a:stretch>
        </p:blipFill>
        <p:spPr>
          <a:xfrm>
            <a:off x="5104807" y="1289713"/>
            <a:ext cx="3051460" cy="4073857"/>
          </a:xfrm>
          <a:prstGeom prst="rect">
            <a:avLst/>
          </a:prstGeom>
        </p:spPr>
      </p:pic>
      <p:sp>
        <p:nvSpPr>
          <p:cNvPr id="9" name="Tekstvak 8">
            <a:extLst>
              <a:ext uri="{FF2B5EF4-FFF2-40B4-BE49-F238E27FC236}">
                <a16:creationId xmlns:a16="http://schemas.microsoft.com/office/drawing/2014/main" id="{A7FE5AF2-FE89-55B5-CE66-2E002B34A929}"/>
              </a:ext>
            </a:extLst>
          </p:cNvPr>
          <p:cNvSpPr txBox="1"/>
          <p:nvPr/>
        </p:nvSpPr>
        <p:spPr>
          <a:xfrm>
            <a:off x="8748583" y="840259"/>
            <a:ext cx="2026509" cy="3754874"/>
          </a:xfrm>
          <a:prstGeom prst="rect">
            <a:avLst/>
          </a:prstGeom>
          <a:noFill/>
        </p:spPr>
        <p:txBody>
          <a:bodyPr wrap="square">
            <a:spAutoFit/>
          </a:bodyPr>
          <a:lstStyle/>
          <a:p>
            <a:r>
              <a:rPr lang="nl-BE" dirty="0"/>
              <a:t>De IJzertoren in Diksmuide is met </a:t>
            </a:r>
            <a:r>
              <a:rPr lang="nl-BE" b="1" dirty="0"/>
              <a:t>84 meter </a:t>
            </a:r>
            <a:r>
              <a:rPr lang="nl-BE" dirty="0"/>
              <a:t>het hoogste </a:t>
            </a:r>
            <a:r>
              <a:rPr lang="nl-BE" b="1" dirty="0"/>
              <a:t>vredesmonument</a:t>
            </a:r>
            <a:r>
              <a:rPr lang="nl-BE" dirty="0"/>
              <a:t> in Europa, opgericht na WOI als herdenking voor Vlaamse slachtoffers en als symbool voor Vlaamse zelfstandigheid.</a:t>
            </a:r>
          </a:p>
        </p:txBody>
      </p:sp>
    </p:spTree>
    <p:extLst>
      <p:ext uri="{BB962C8B-B14F-4D97-AF65-F5344CB8AC3E}">
        <p14:creationId xmlns:p14="http://schemas.microsoft.com/office/powerpoint/2010/main" val="2451748206"/>
      </p:ext>
    </p:extLst>
  </p:cSld>
  <p:clrMapOvr>
    <a:masterClrMapping/>
  </p:clrMapOvr>
  <p:transition spd="slow">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153EDB2-4AAD-43F4-AE78-4D326C8133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grpSp>
        <p:nvGrpSpPr>
          <p:cNvPr id="12" name="Group 11">
            <a:extLst>
              <a:ext uri="{FF2B5EF4-FFF2-40B4-BE49-F238E27FC236}">
                <a16:creationId xmlns:a16="http://schemas.microsoft.com/office/drawing/2014/main" id="{A3CB7779-72E2-4E92-AE18-6BBC335DD8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7625" y="0"/>
            <a:ext cx="11097905" cy="6858000"/>
            <a:chOff x="547625" y="0"/>
            <a:chExt cx="11097905" cy="6858000"/>
          </a:xfrm>
        </p:grpSpPr>
        <p:sp>
          <p:nvSpPr>
            <p:cNvPr id="13" name="Freeform: Shape 12">
              <a:extLst>
                <a:ext uri="{FF2B5EF4-FFF2-40B4-BE49-F238E27FC236}">
                  <a16:creationId xmlns:a16="http://schemas.microsoft.com/office/drawing/2014/main" id="{175B9DA5-08BD-40EA-B06C-3D3CCD06A8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907575" y="0"/>
              <a:ext cx="10345003" cy="6858000"/>
            </a:xfrm>
            <a:custGeom>
              <a:avLst/>
              <a:gdLst>
                <a:gd name="connsiteX0" fmla="*/ 7551973 w 9174595"/>
                <a:gd name="connsiteY0" fmla="*/ 0 h 6858000"/>
                <a:gd name="connsiteX1" fmla="*/ 5634635 w 9174595"/>
                <a:gd name="connsiteY1" fmla="*/ 0 h 6858000"/>
                <a:gd name="connsiteX2" fmla="*/ 5550590 w 9174595"/>
                <a:gd name="connsiteY2" fmla="*/ 0 h 6858000"/>
                <a:gd name="connsiteX3" fmla="*/ 5480986 w 9174595"/>
                <a:gd name="connsiteY3" fmla="*/ 0 h 6858000"/>
                <a:gd name="connsiteX4" fmla="*/ 4886240 w 9174595"/>
                <a:gd name="connsiteY4" fmla="*/ 0 h 6858000"/>
                <a:gd name="connsiteX5" fmla="*/ 4816638 w 9174595"/>
                <a:gd name="connsiteY5" fmla="*/ 0 h 6858000"/>
                <a:gd name="connsiteX6" fmla="*/ 4357958 w 9174595"/>
                <a:gd name="connsiteY6" fmla="*/ 0 h 6858000"/>
                <a:gd name="connsiteX7" fmla="*/ 4288354 w 9174595"/>
                <a:gd name="connsiteY7" fmla="*/ 0 h 6858000"/>
                <a:gd name="connsiteX8" fmla="*/ 3693608 w 9174595"/>
                <a:gd name="connsiteY8" fmla="*/ 0 h 6858000"/>
                <a:gd name="connsiteX9" fmla="*/ 3624006 w 9174595"/>
                <a:gd name="connsiteY9" fmla="*/ 0 h 6858000"/>
                <a:gd name="connsiteX10" fmla="*/ 3276448 w 9174595"/>
                <a:gd name="connsiteY10" fmla="*/ 0 h 6858000"/>
                <a:gd name="connsiteX11" fmla="*/ 1622622 w 9174595"/>
                <a:gd name="connsiteY11" fmla="*/ 0 h 6858000"/>
                <a:gd name="connsiteX12" fmla="*/ 1600504 w 9174595"/>
                <a:gd name="connsiteY12" fmla="*/ 14997 h 6858000"/>
                <a:gd name="connsiteX13" fmla="*/ 0 w 9174595"/>
                <a:gd name="connsiteY13" fmla="*/ 3621656 h 6858000"/>
                <a:gd name="connsiteX14" fmla="*/ 1873886 w 9174595"/>
                <a:gd name="connsiteY14" fmla="*/ 6374814 h 6858000"/>
                <a:gd name="connsiteX15" fmla="*/ 2390406 w 9174595"/>
                <a:gd name="connsiteY15" fmla="*/ 6780599 h 6858000"/>
                <a:gd name="connsiteX16" fmla="*/ 2502136 w 9174595"/>
                <a:gd name="connsiteY16" fmla="*/ 6858000 h 6858000"/>
                <a:gd name="connsiteX17" fmla="*/ 3276448 w 9174595"/>
                <a:gd name="connsiteY17" fmla="*/ 6858000 h 6858000"/>
                <a:gd name="connsiteX18" fmla="*/ 3624006 w 9174595"/>
                <a:gd name="connsiteY18" fmla="*/ 6858000 h 6858000"/>
                <a:gd name="connsiteX19" fmla="*/ 3693608 w 9174595"/>
                <a:gd name="connsiteY19" fmla="*/ 6858000 h 6858000"/>
                <a:gd name="connsiteX20" fmla="*/ 4288354 w 9174595"/>
                <a:gd name="connsiteY20" fmla="*/ 6858000 h 6858000"/>
                <a:gd name="connsiteX21" fmla="*/ 4357958 w 9174595"/>
                <a:gd name="connsiteY21" fmla="*/ 6858000 h 6858000"/>
                <a:gd name="connsiteX22" fmla="*/ 4816638 w 9174595"/>
                <a:gd name="connsiteY22" fmla="*/ 6858000 h 6858000"/>
                <a:gd name="connsiteX23" fmla="*/ 4886240 w 9174595"/>
                <a:gd name="connsiteY23" fmla="*/ 6858000 h 6858000"/>
                <a:gd name="connsiteX24" fmla="*/ 5480986 w 9174595"/>
                <a:gd name="connsiteY24" fmla="*/ 6858000 h 6858000"/>
                <a:gd name="connsiteX25" fmla="*/ 5550590 w 9174595"/>
                <a:gd name="connsiteY25" fmla="*/ 6858000 h 6858000"/>
                <a:gd name="connsiteX26" fmla="*/ 5634635 w 9174595"/>
                <a:gd name="connsiteY26" fmla="*/ 6858000 h 6858000"/>
                <a:gd name="connsiteX27" fmla="*/ 6672460 w 9174595"/>
                <a:gd name="connsiteY27" fmla="*/ 6858000 h 6858000"/>
                <a:gd name="connsiteX28" fmla="*/ 6784188 w 9174595"/>
                <a:gd name="connsiteY28" fmla="*/ 6780599 h 6858000"/>
                <a:gd name="connsiteX29" fmla="*/ 7300708 w 9174595"/>
                <a:gd name="connsiteY29" fmla="*/ 6374814 h 6858000"/>
                <a:gd name="connsiteX30" fmla="*/ 9174595 w 9174595"/>
                <a:gd name="connsiteY30" fmla="*/ 3621656 h 6858000"/>
                <a:gd name="connsiteX31" fmla="*/ 7574092 w 9174595"/>
                <a:gd name="connsiteY3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174595" h="6858000">
                  <a:moveTo>
                    <a:pt x="7551973" y="0"/>
                  </a:moveTo>
                  <a:lnTo>
                    <a:pt x="5634635" y="0"/>
                  </a:lnTo>
                  <a:lnTo>
                    <a:pt x="5550590" y="0"/>
                  </a:lnTo>
                  <a:lnTo>
                    <a:pt x="5480986" y="0"/>
                  </a:lnTo>
                  <a:lnTo>
                    <a:pt x="4886240" y="0"/>
                  </a:lnTo>
                  <a:lnTo>
                    <a:pt x="4816638" y="0"/>
                  </a:lnTo>
                  <a:lnTo>
                    <a:pt x="4357958" y="0"/>
                  </a:lnTo>
                  <a:lnTo>
                    <a:pt x="4288354" y="0"/>
                  </a:lnTo>
                  <a:lnTo>
                    <a:pt x="3693608" y="0"/>
                  </a:lnTo>
                  <a:lnTo>
                    <a:pt x="3624006" y="0"/>
                  </a:lnTo>
                  <a:lnTo>
                    <a:pt x="3276448" y="0"/>
                  </a:lnTo>
                  <a:lnTo>
                    <a:pt x="1622622" y="0"/>
                  </a:lnTo>
                  <a:lnTo>
                    <a:pt x="1600504" y="14997"/>
                  </a:lnTo>
                  <a:cubicBezTo>
                    <a:pt x="573594" y="754641"/>
                    <a:pt x="0" y="2093192"/>
                    <a:pt x="0" y="3621656"/>
                  </a:cubicBezTo>
                  <a:cubicBezTo>
                    <a:pt x="0" y="4969131"/>
                    <a:pt x="928496" y="5602839"/>
                    <a:pt x="1873886" y="6374814"/>
                  </a:cubicBezTo>
                  <a:cubicBezTo>
                    <a:pt x="2046046" y="6515397"/>
                    <a:pt x="2216632" y="6653108"/>
                    <a:pt x="2390406" y="6780599"/>
                  </a:cubicBezTo>
                  <a:lnTo>
                    <a:pt x="2502136" y="6858000"/>
                  </a:lnTo>
                  <a:lnTo>
                    <a:pt x="3276448" y="6858000"/>
                  </a:lnTo>
                  <a:lnTo>
                    <a:pt x="3624006" y="6858000"/>
                  </a:lnTo>
                  <a:lnTo>
                    <a:pt x="3693608" y="6858000"/>
                  </a:lnTo>
                  <a:lnTo>
                    <a:pt x="4288354" y="6858000"/>
                  </a:lnTo>
                  <a:lnTo>
                    <a:pt x="4357958" y="6858000"/>
                  </a:lnTo>
                  <a:lnTo>
                    <a:pt x="4816638" y="6858000"/>
                  </a:lnTo>
                  <a:lnTo>
                    <a:pt x="4886240" y="6858000"/>
                  </a:lnTo>
                  <a:lnTo>
                    <a:pt x="5480986" y="6858000"/>
                  </a:lnTo>
                  <a:lnTo>
                    <a:pt x="5550590" y="6858000"/>
                  </a:lnTo>
                  <a:lnTo>
                    <a:pt x="5634635" y="6858000"/>
                  </a:lnTo>
                  <a:lnTo>
                    <a:pt x="6672460" y="6858000"/>
                  </a:lnTo>
                  <a:lnTo>
                    <a:pt x="6784188" y="6780599"/>
                  </a:lnTo>
                  <a:cubicBezTo>
                    <a:pt x="6957963" y="6653108"/>
                    <a:pt x="7128548" y="6515397"/>
                    <a:pt x="7300708" y="6374814"/>
                  </a:cubicBezTo>
                  <a:cubicBezTo>
                    <a:pt x="8246100" y="5602839"/>
                    <a:pt x="9174595" y="4969131"/>
                    <a:pt x="9174595" y="3621656"/>
                  </a:cubicBezTo>
                  <a:cubicBezTo>
                    <a:pt x="9174595" y="2093192"/>
                    <a:pt x="8601001" y="754641"/>
                    <a:pt x="7574092" y="14997"/>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9EE62D72-11EF-40E9-BF23-0FCAEACDD7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708673" y="0"/>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5" name="Freeform: Shape 14">
              <a:extLst>
                <a:ext uri="{FF2B5EF4-FFF2-40B4-BE49-F238E27FC236}">
                  <a16:creationId xmlns:a16="http://schemas.microsoft.com/office/drawing/2014/main" id="{676336F2-6633-4E26-8760-05F94D87D5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75235" y="0"/>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6" name="Freeform: Shape 15">
              <a:extLst>
                <a:ext uri="{FF2B5EF4-FFF2-40B4-BE49-F238E27FC236}">
                  <a16:creationId xmlns:a16="http://schemas.microsoft.com/office/drawing/2014/main" id="{39F3102E-7749-422F-8F51-A148252B8E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547625" y="0"/>
              <a:ext cx="2209181" cy="6858000"/>
            </a:xfrm>
            <a:custGeom>
              <a:avLst/>
              <a:gdLst>
                <a:gd name="connsiteX0" fmla="*/ 955085 w 2209181"/>
                <a:gd name="connsiteY0" fmla="*/ 0 h 6858000"/>
                <a:gd name="connsiteX1" fmla="*/ 937727 w 2209181"/>
                <a:gd name="connsiteY1" fmla="*/ 0 h 6858000"/>
                <a:gd name="connsiteX2" fmla="*/ 963738 w 2209181"/>
                <a:gd name="connsiteY2" fmla="*/ 24346 h 6858000"/>
                <a:gd name="connsiteX3" fmla="*/ 2184004 w 2209181"/>
                <a:gd name="connsiteY3" fmla="*/ 3809420 h 6858000"/>
                <a:gd name="connsiteX4" fmla="*/ 218679 w 2209181"/>
                <a:gd name="connsiteY4" fmla="*/ 6681644 h 6858000"/>
                <a:gd name="connsiteX5" fmla="*/ 0 w 2209181"/>
                <a:gd name="connsiteY5" fmla="*/ 6858000 h 6858000"/>
                <a:gd name="connsiteX6" fmla="*/ 19349 w 2209181"/>
                <a:gd name="connsiteY6" fmla="*/ 6858000 h 6858000"/>
                <a:gd name="connsiteX7" fmla="*/ 236958 w 2209181"/>
                <a:gd name="connsiteY7" fmla="*/ 6682507 h 6858000"/>
                <a:gd name="connsiteX8" fmla="*/ 2202283 w 2209181"/>
                <a:gd name="connsiteY8" fmla="*/ 3810283 h 6858000"/>
                <a:gd name="connsiteX9" fmla="*/ 982018 w 2209181"/>
                <a:gd name="connsiteY9" fmla="*/ 2521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181" h="6858000">
                  <a:moveTo>
                    <a:pt x="955085" y="0"/>
                  </a:moveTo>
                  <a:lnTo>
                    <a:pt x="937727" y="0"/>
                  </a:lnTo>
                  <a:lnTo>
                    <a:pt x="963738" y="24346"/>
                  </a:lnTo>
                  <a:cubicBezTo>
                    <a:pt x="1818009" y="885455"/>
                    <a:pt x="2251801" y="2269402"/>
                    <a:pt x="2184004" y="3809420"/>
                  </a:cubicBezTo>
                  <a:cubicBezTo>
                    <a:pt x="2120250" y="5257592"/>
                    <a:pt x="1181008" y="5895709"/>
                    <a:pt x="218679" y="6681644"/>
                  </a:cubicBezTo>
                  <a:lnTo>
                    <a:pt x="0" y="6858000"/>
                  </a:lnTo>
                  <a:lnTo>
                    <a:pt x="19349" y="6858000"/>
                  </a:lnTo>
                  <a:lnTo>
                    <a:pt x="236958" y="6682507"/>
                  </a:lnTo>
                  <a:cubicBezTo>
                    <a:pt x="1199288" y="5896573"/>
                    <a:pt x="2138530" y="5258455"/>
                    <a:pt x="2202283" y="3810283"/>
                  </a:cubicBezTo>
                  <a:cubicBezTo>
                    <a:pt x="2270080" y="2270266"/>
                    <a:pt x="1836289" y="886318"/>
                    <a:pt x="982018" y="25210"/>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7" name="Freeform: Shape 16">
              <a:extLst>
                <a:ext uri="{FF2B5EF4-FFF2-40B4-BE49-F238E27FC236}">
                  <a16:creationId xmlns:a16="http://schemas.microsoft.com/office/drawing/2014/main" id="{871191CD-1211-4C40-9D45-449D9BE65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436349" y="0"/>
              <a:ext cx="2209181" cy="6858000"/>
            </a:xfrm>
            <a:custGeom>
              <a:avLst/>
              <a:gdLst>
                <a:gd name="connsiteX0" fmla="*/ 937727 w 2209181"/>
                <a:gd name="connsiteY0" fmla="*/ 0 h 6858000"/>
                <a:gd name="connsiteX1" fmla="*/ 955085 w 2209181"/>
                <a:gd name="connsiteY1" fmla="*/ 0 h 6858000"/>
                <a:gd name="connsiteX2" fmla="*/ 982018 w 2209181"/>
                <a:gd name="connsiteY2" fmla="*/ 25210 h 6858000"/>
                <a:gd name="connsiteX3" fmla="*/ 2202283 w 2209181"/>
                <a:gd name="connsiteY3" fmla="*/ 3810283 h 6858000"/>
                <a:gd name="connsiteX4" fmla="*/ 236958 w 2209181"/>
                <a:gd name="connsiteY4" fmla="*/ 6682507 h 6858000"/>
                <a:gd name="connsiteX5" fmla="*/ 19349 w 2209181"/>
                <a:gd name="connsiteY5" fmla="*/ 6858000 h 6858000"/>
                <a:gd name="connsiteX6" fmla="*/ 0 w 2209181"/>
                <a:gd name="connsiteY6" fmla="*/ 6858000 h 6858000"/>
                <a:gd name="connsiteX7" fmla="*/ 218679 w 2209181"/>
                <a:gd name="connsiteY7" fmla="*/ 6681644 h 6858000"/>
                <a:gd name="connsiteX8" fmla="*/ 2184004 w 2209181"/>
                <a:gd name="connsiteY8" fmla="*/ 3809420 h 6858000"/>
                <a:gd name="connsiteX9" fmla="*/ 963738 w 2209181"/>
                <a:gd name="connsiteY9" fmla="*/ 243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181" h="6858000">
                  <a:moveTo>
                    <a:pt x="937727" y="0"/>
                  </a:moveTo>
                  <a:lnTo>
                    <a:pt x="955085" y="0"/>
                  </a:lnTo>
                  <a:lnTo>
                    <a:pt x="982018" y="25210"/>
                  </a:lnTo>
                  <a:cubicBezTo>
                    <a:pt x="1836289" y="886318"/>
                    <a:pt x="2270080" y="2270266"/>
                    <a:pt x="2202283" y="3810283"/>
                  </a:cubicBezTo>
                  <a:cubicBezTo>
                    <a:pt x="2138530" y="5258455"/>
                    <a:pt x="1199288" y="5896573"/>
                    <a:pt x="236958" y="6682507"/>
                  </a:cubicBezTo>
                  <a:lnTo>
                    <a:pt x="19349" y="6858000"/>
                  </a:lnTo>
                  <a:lnTo>
                    <a:pt x="0" y="6858000"/>
                  </a:lnTo>
                  <a:lnTo>
                    <a:pt x="218679" y="6681644"/>
                  </a:lnTo>
                  <a:cubicBezTo>
                    <a:pt x="1181008" y="5895709"/>
                    <a:pt x="2120250" y="5257592"/>
                    <a:pt x="2184004" y="3809420"/>
                  </a:cubicBezTo>
                  <a:cubicBezTo>
                    <a:pt x="2251801" y="2269402"/>
                    <a:pt x="1818009" y="885455"/>
                    <a:pt x="963738" y="24346"/>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pic>
        <p:nvPicPr>
          <p:cNvPr id="5" name="Afbeelding 4">
            <a:extLst>
              <a:ext uri="{FF2B5EF4-FFF2-40B4-BE49-F238E27FC236}">
                <a16:creationId xmlns:a16="http://schemas.microsoft.com/office/drawing/2014/main" id="{D96F3F48-8300-B628-6EA4-945B2E734FDC}"/>
              </a:ext>
            </a:extLst>
          </p:cNvPr>
          <p:cNvPicPr>
            <a:picLocks noChangeAspect="1"/>
          </p:cNvPicPr>
          <p:nvPr/>
        </p:nvPicPr>
        <p:blipFill>
          <a:blip r:embed="rId3"/>
          <a:stretch>
            <a:fillRect/>
          </a:stretch>
        </p:blipFill>
        <p:spPr>
          <a:xfrm>
            <a:off x="2186224" y="1224764"/>
            <a:ext cx="7560860" cy="4248242"/>
          </a:xfrm>
          <a:prstGeom prst="rect">
            <a:avLst/>
          </a:prstGeom>
        </p:spPr>
      </p:pic>
      <p:sp>
        <p:nvSpPr>
          <p:cNvPr id="8" name="Tekstvak 7">
            <a:extLst>
              <a:ext uri="{FF2B5EF4-FFF2-40B4-BE49-F238E27FC236}">
                <a16:creationId xmlns:a16="http://schemas.microsoft.com/office/drawing/2014/main" id="{CD0E9505-DBF0-C87C-DD16-A6BC02DC0435}"/>
              </a:ext>
            </a:extLst>
          </p:cNvPr>
          <p:cNvSpPr txBox="1"/>
          <p:nvPr/>
        </p:nvSpPr>
        <p:spPr>
          <a:xfrm>
            <a:off x="2648525" y="5721178"/>
            <a:ext cx="5780240" cy="707886"/>
          </a:xfrm>
          <a:prstGeom prst="rect">
            <a:avLst/>
          </a:prstGeom>
          <a:noFill/>
        </p:spPr>
        <p:txBody>
          <a:bodyPr wrap="square" rtlCol="0">
            <a:spAutoFit/>
          </a:bodyPr>
          <a:lstStyle/>
          <a:p>
            <a:r>
              <a:rPr lang="nl-BE" sz="4000" dirty="0"/>
              <a:t>        Ieper Menenpoort </a:t>
            </a:r>
          </a:p>
        </p:txBody>
      </p:sp>
      <p:sp>
        <p:nvSpPr>
          <p:cNvPr id="9" name="Tekstvak 8">
            <a:extLst>
              <a:ext uri="{FF2B5EF4-FFF2-40B4-BE49-F238E27FC236}">
                <a16:creationId xmlns:a16="http://schemas.microsoft.com/office/drawing/2014/main" id="{B53697DF-5585-2382-242F-16EB1D8AB260}"/>
              </a:ext>
            </a:extLst>
          </p:cNvPr>
          <p:cNvSpPr txBox="1"/>
          <p:nvPr/>
        </p:nvSpPr>
        <p:spPr>
          <a:xfrm>
            <a:off x="9977488" y="394230"/>
            <a:ext cx="1941277" cy="5909310"/>
          </a:xfrm>
          <a:prstGeom prst="rect">
            <a:avLst/>
          </a:prstGeom>
          <a:noFill/>
        </p:spPr>
        <p:txBody>
          <a:bodyPr wrap="square" rtlCol="0">
            <a:spAutoFit/>
          </a:bodyPr>
          <a:lstStyle/>
          <a:p>
            <a:r>
              <a:rPr lang="nl-BE" dirty="0"/>
              <a:t>De Menenpoort in Ieper, geopend in </a:t>
            </a:r>
            <a:r>
              <a:rPr lang="nl-BE" b="1" dirty="0"/>
              <a:t>1927 en gemaakt door Sir Reginald Blomfield</a:t>
            </a:r>
            <a:r>
              <a:rPr lang="nl-BE" dirty="0"/>
              <a:t>, is een iconisch Brits oorlogsmonument in de vorm van een Romeinse triomfboog. Het herdenkt bijna 55.000 vermiste  -soldaten uit de Eerste Wereldoorlog. </a:t>
            </a:r>
            <a:r>
              <a:rPr lang="nl-BE" b="1" dirty="0"/>
              <a:t>Elke avond om 20:00 uur wordt er de Last Post geblazen. </a:t>
            </a:r>
          </a:p>
          <a:p>
            <a:r>
              <a:rPr lang="nl-BE" dirty="0"/>
              <a:t>west</a:t>
            </a:r>
          </a:p>
        </p:txBody>
      </p:sp>
    </p:spTree>
    <p:extLst>
      <p:ext uri="{BB962C8B-B14F-4D97-AF65-F5344CB8AC3E}">
        <p14:creationId xmlns:p14="http://schemas.microsoft.com/office/powerpoint/2010/main" val="32954185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2FAA70C3-2AD5-42D6-AC00-5977FEA4DA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1" name="Rectangle 20">
            <a:extLst>
              <a:ext uri="{FF2B5EF4-FFF2-40B4-BE49-F238E27FC236}">
                <a16:creationId xmlns:a16="http://schemas.microsoft.com/office/drawing/2014/main" id="{5D1D4658-32CD-4903-BDA6-7B54EEA4ED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Afbeelding 8">
            <a:extLst>
              <a:ext uri="{FF2B5EF4-FFF2-40B4-BE49-F238E27FC236}">
                <a16:creationId xmlns:a16="http://schemas.microsoft.com/office/drawing/2014/main" id="{E50D8B51-1ADE-9222-E579-EB8A3078C049}"/>
              </a:ext>
            </a:extLst>
          </p:cNvPr>
          <p:cNvPicPr>
            <a:picLocks noChangeAspect="1"/>
          </p:cNvPicPr>
          <p:nvPr/>
        </p:nvPicPr>
        <p:blipFill>
          <a:blip r:embed="rId2"/>
          <a:srcRect r="20518"/>
          <a:stretch>
            <a:fillRect/>
          </a:stretch>
        </p:blipFill>
        <p:spPr>
          <a:xfrm>
            <a:off x="3890886" y="983228"/>
            <a:ext cx="8301112" cy="5874772"/>
          </a:xfrm>
          <a:custGeom>
            <a:avLst/>
            <a:gdLst/>
            <a:ahLst/>
            <a:cxnLst/>
            <a:rect l="l" t="t" r="r" b="b"/>
            <a:pathLst>
              <a:path w="8301112" h="5874772">
                <a:moveTo>
                  <a:pt x="3607511" y="0"/>
                </a:moveTo>
                <a:cubicBezTo>
                  <a:pt x="3607511" y="0"/>
                  <a:pt x="3607511" y="0"/>
                  <a:pt x="8106431" y="0"/>
                </a:cubicBezTo>
                <a:lnTo>
                  <a:pt x="8301112" y="0"/>
                </a:lnTo>
                <a:lnTo>
                  <a:pt x="8301112" y="5874772"/>
                </a:lnTo>
                <a:lnTo>
                  <a:pt x="27685" y="5874772"/>
                </a:lnTo>
                <a:lnTo>
                  <a:pt x="24376" y="5862584"/>
                </a:lnTo>
                <a:cubicBezTo>
                  <a:pt x="-24375" y="5631005"/>
                  <a:pt x="0" y="5362863"/>
                  <a:pt x="97502" y="5167850"/>
                </a:cubicBezTo>
                <a:cubicBezTo>
                  <a:pt x="97502" y="5167850"/>
                  <a:pt x="97502" y="5167850"/>
                  <a:pt x="2827510" y="438782"/>
                </a:cubicBezTo>
                <a:cubicBezTo>
                  <a:pt x="2973760" y="195014"/>
                  <a:pt x="3331265" y="0"/>
                  <a:pt x="3607511" y="0"/>
                </a:cubicBezTo>
                <a:close/>
              </a:path>
            </a:pathLst>
          </a:custGeom>
        </p:spPr>
      </p:pic>
      <p:pic>
        <p:nvPicPr>
          <p:cNvPr id="3" name="Afbeelding 2">
            <a:extLst>
              <a:ext uri="{FF2B5EF4-FFF2-40B4-BE49-F238E27FC236}">
                <a16:creationId xmlns:a16="http://schemas.microsoft.com/office/drawing/2014/main" id="{6A7D09E4-4C22-520C-F93A-792B6055F649}"/>
              </a:ext>
            </a:extLst>
          </p:cNvPr>
          <p:cNvPicPr>
            <a:picLocks noChangeAspect="1"/>
          </p:cNvPicPr>
          <p:nvPr/>
        </p:nvPicPr>
        <p:blipFill>
          <a:blip r:embed="rId3"/>
          <a:srcRect l="14072" r="6087" b="-1"/>
          <a:stretch>
            <a:fillRect/>
          </a:stretch>
        </p:blipFill>
        <p:spPr>
          <a:xfrm>
            <a:off x="266700" y="360023"/>
            <a:ext cx="5342805" cy="4453168"/>
          </a:xfrm>
          <a:custGeom>
            <a:avLst/>
            <a:gdLst/>
            <a:ahLst/>
            <a:cxnLst/>
            <a:rect l="l" t="t" r="r" b="b"/>
            <a:pathLst>
              <a:path w="5846002" h="4872577">
                <a:moveTo>
                  <a:pt x="343285" y="2953992"/>
                </a:moveTo>
                <a:cubicBezTo>
                  <a:pt x="343285" y="2953992"/>
                  <a:pt x="343285" y="2953992"/>
                  <a:pt x="849063" y="2953992"/>
                </a:cubicBezTo>
                <a:cubicBezTo>
                  <a:pt x="880743" y="2953992"/>
                  <a:pt x="911330" y="2971406"/>
                  <a:pt x="926624" y="2999703"/>
                </a:cubicBezTo>
                <a:cubicBezTo>
                  <a:pt x="926624" y="2999703"/>
                  <a:pt x="926624" y="2999703"/>
                  <a:pt x="1180059" y="3436136"/>
                </a:cubicBezTo>
                <a:cubicBezTo>
                  <a:pt x="1196445" y="3463345"/>
                  <a:pt x="1196445" y="3498172"/>
                  <a:pt x="1180059" y="3525382"/>
                </a:cubicBezTo>
                <a:cubicBezTo>
                  <a:pt x="1180059" y="3525382"/>
                  <a:pt x="1180059" y="3525382"/>
                  <a:pt x="926624" y="3961814"/>
                </a:cubicBezTo>
                <a:cubicBezTo>
                  <a:pt x="911330" y="3990111"/>
                  <a:pt x="880743" y="4007525"/>
                  <a:pt x="849063" y="4007525"/>
                </a:cubicBezTo>
                <a:cubicBezTo>
                  <a:pt x="849063" y="4007525"/>
                  <a:pt x="849063" y="4007525"/>
                  <a:pt x="343285" y="4007525"/>
                </a:cubicBezTo>
                <a:cubicBezTo>
                  <a:pt x="310513" y="4007525"/>
                  <a:pt x="281019" y="3990111"/>
                  <a:pt x="264633" y="3961814"/>
                </a:cubicBezTo>
                <a:cubicBezTo>
                  <a:pt x="264633" y="3961814"/>
                  <a:pt x="264633" y="3961814"/>
                  <a:pt x="12290" y="3525382"/>
                </a:cubicBezTo>
                <a:cubicBezTo>
                  <a:pt x="-4096" y="3498172"/>
                  <a:pt x="-4096" y="3463345"/>
                  <a:pt x="12290" y="3436136"/>
                </a:cubicBezTo>
                <a:cubicBezTo>
                  <a:pt x="12290" y="3436136"/>
                  <a:pt x="12290" y="3436136"/>
                  <a:pt x="264633" y="2999703"/>
                </a:cubicBezTo>
                <a:cubicBezTo>
                  <a:pt x="281019" y="2971406"/>
                  <a:pt x="310513" y="2953992"/>
                  <a:pt x="343285" y="2953992"/>
                </a:cubicBezTo>
                <a:close/>
                <a:moveTo>
                  <a:pt x="2353334" y="538808"/>
                </a:moveTo>
                <a:cubicBezTo>
                  <a:pt x="2353334" y="538808"/>
                  <a:pt x="2353334" y="538808"/>
                  <a:pt x="2613403" y="538808"/>
                </a:cubicBezTo>
                <a:lnTo>
                  <a:pt x="2643742" y="538808"/>
                </a:lnTo>
                <a:lnTo>
                  <a:pt x="2672692" y="588661"/>
                </a:lnTo>
                <a:cubicBezTo>
                  <a:pt x="2713002" y="658078"/>
                  <a:pt x="2759909" y="738855"/>
                  <a:pt x="2814491" y="832849"/>
                </a:cubicBezTo>
                <a:cubicBezTo>
                  <a:pt x="2839586" y="874521"/>
                  <a:pt x="2839586" y="927860"/>
                  <a:pt x="2814491" y="969531"/>
                </a:cubicBezTo>
                <a:cubicBezTo>
                  <a:pt x="2814491" y="969531"/>
                  <a:pt x="2814491" y="969531"/>
                  <a:pt x="2426350" y="1637936"/>
                </a:cubicBezTo>
                <a:cubicBezTo>
                  <a:pt x="2402927" y="1681274"/>
                  <a:pt x="2356083" y="1707943"/>
                  <a:pt x="2307565" y="1707943"/>
                </a:cubicBezTo>
                <a:cubicBezTo>
                  <a:pt x="2307565" y="1707943"/>
                  <a:pt x="2307565" y="1707943"/>
                  <a:pt x="1532956" y="1707943"/>
                </a:cubicBezTo>
                <a:cubicBezTo>
                  <a:pt x="1520409" y="1707943"/>
                  <a:pt x="1508175" y="1706276"/>
                  <a:pt x="1496490" y="1703099"/>
                </a:cubicBezTo>
                <a:lnTo>
                  <a:pt x="1471408" y="1692583"/>
                </a:lnTo>
                <a:lnTo>
                  <a:pt x="1486736" y="1666073"/>
                </a:lnTo>
                <a:cubicBezTo>
                  <a:pt x="1625328" y="1426376"/>
                  <a:pt x="1802725" y="1119564"/>
                  <a:pt x="2029793" y="726844"/>
                </a:cubicBezTo>
                <a:cubicBezTo>
                  <a:pt x="2097197" y="610441"/>
                  <a:pt x="2218525" y="538808"/>
                  <a:pt x="2353334" y="538808"/>
                </a:cubicBezTo>
                <a:close/>
                <a:moveTo>
                  <a:pt x="1487085" y="0"/>
                </a:moveTo>
                <a:cubicBezTo>
                  <a:pt x="1487085" y="0"/>
                  <a:pt x="1487085" y="0"/>
                  <a:pt x="2360840" y="0"/>
                </a:cubicBezTo>
                <a:cubicBezTo>
                  <a:pt x="2415568" y="0"/>
                  <a:pt x="2468407" y="30084"/>
                  <a:pt x="2494828" y="78969"/>
                </a:cubicBezTo>
                <a:cubicBezTo>
                  <a:pt x="2494828" y="78969"/>
                  <a:pt x="2494828" y="78969"/>
                  <a:pt x="2729665" y="483373"/>
                </a:cubicBezTo>
                <a:lnTo>
                  <a:pt x="2756194" y="529058"/>
                </a:lnTo>
                <a:lnTo>
                  <a:pt x="2735320" y="529058"/>
                </a:lnTo>
                <a:lnTo>
                  <a:pt x="2636659" y="529058"/>
                </a:lnTo>
                <a:lnTo>
                  <a:pt x="2593799" y="455250"/>
                </a:lnTo>
                <a:cubicBezTo>
                  <a:pt x="2430052" y="173267"/>
                  <a:pt x="2430052" y="173267"/>
                  <a:pt x="2430052" y="173267"/>
                </a:cubicBezTo>
                <a:cubicBezTo>
                  <a:pt x="2406629" y="129929"/>
                  <a:pt x="2359785" y="103259"/>
                  <a:pt x="2311267" y="103259"/>
                </a:cubicBezTo>
                <a:cubicBezTo>
                  <a:pt x="1536658" y="103259"/>
                  <a:pt x="1536658" y="103259"/>
                  <a:pt x="1536658" y="103259"/>
                </a:cubicBezTo>
                <a:cubicBezTo>
                  <a:pt x="1486468" y="103259"/>
                  <a:pt x="1441296" y="129929"/>
                  <a:pt x="1416201" y="173267"/>
                </a:cubicBezTo>
                <a:cubicBezTo>
                  <a:pt x="1029733" y="841671"/>
                  <a:pt x="1029733" y="841671"/>
                  <a:pt x="1029733" y="841671"/>
                </a:cubicBezTo>
                <a:cubicBezTo>
                  <a:pt x="1004637" y="883343"/>
                  <a:pt x="1004637" y="936682"/>
                  <a:pt x="1029733" y="978353"/>
                </a:cubicBezTo>
                <a:cubicBezTo>
                  <a:pt x="1416201" y="1646758"/>
                  <a:pt x="1416201" y="1646758"/>
                  <a:pt x="1416201" y="1646758"/>
                </a:cubicBezTo>
                <a:cubicBezTo>
                  <a:pt x="1428749" y="1668427"/>
                  <a:pt x="1446315" y="1685929"/>
                  <a:pt x="1467019" y="1698013"/>
                </a:cubicBezTo>
                <a:lnTo>
                  <a:pt x="1472899" y="1700478"/>
                </a:lnTo>
                <a:lnTo>
                  <a:pt x="1441377" y="1754996"/>
                </a:lnTo>
                <a:lnTo>
                  <a:pt x="1417933" y="1795543"/>
                </a:lnTo>
                <a:lnTo>
                  <a:pt x="1442249" y="1805738"/>
                </a:lnTo>
                <a:cubicBezTo>
                  <a:pt x="1455430" y="1809322"/>
                  <a:pt x="1469230" y="1811202"/>
                  <a:pt x="1483383" y="1811202"/>
                </a:cubicBezTo>
                <a:cubicBezTo>
                  <a:pt x="2357138" y="1811202"/>
                  <a:pt x="2357138" y="1811202"/>
                  <a:pt x="2357138" y="1811202"/>
                </a:cubicBezTo>
                <a:cubicBezTo>
                  <a:pt x="2411866" y="1811202"/>
                  <a:pt x="2464705" y="1781120"/>
                  <a:pt x="2491126" y="1732235"/>
                </a:cubicBezTo>
                <a:cubicBezTo>
                  <a:pt x="2928947" y="978278"/>
                  <a:pt x="2928947" y="978278"/>
                  <a:pt x="2928947" y="978278"/>
                </a:cubicBezTo>
                <a:cubicBezTo>
                  <a:pt x="2957254" y="931274"/>
                  <a:pt x="2957254" y="871108"/>
                  <a:pt x="2928947" y="824102"/>
                </a:cubicBezTo>
                <a:cubicBezTo>
                  <a:pt x="2874220" y="729858"/>
                  <a:pt x="2826333" y="647394"/>
                  <a:pt x="2784432" y="575238"/>
                </a:cubicBezTo>
                <a:lnTo>
                  <a:pt x="2763277" y="538808"/>
                </a:lnTo>
                <a:lnTo>
                  <a:pt x="2861280" y="538808"/>
                </a:lnTo>
                <a:cubicBezTo>
                  <a:pt x="3166048" y="538808"/>
                  <a:pt x="3653676" y="538808"/>
                  <a:pt x="4433881" y="538808"/>
                </a:cubicBezTo>
                <a:cubicBezTo>
                  <a:pt x="4564197" y="538808"/>
                  <a:pt x="4690018" y="610441"/>
                  <a:pt x="4752929" y="726844"/>
                </a:cubicBezTo>
                <a:cubicBezTo>
                  <a:pt x="4752929" y="726844"/>
                  <a:pt x="4752929" y="726844"/>
                  <a:pt x="5795449" y="2522134"/>
                </a:cubicBezTo>
                <a:cubicBezTo>
                  <a:pt x="5862854" y="2634060"/>
                  <a:pt x="5862854" y="2777325"/>
                  <a:pt x="5795449" y="2889251"/>
                </a:cubicBezTo>
                <a:cubicBezTo>
                  <a:pt x="5795449" y="2889251"/>
                  <a:pt x="5795449" y="2889251"/>
                  <a:pt x="4752929" y="4684542"/>
                </a:cubicBezTo>
                <a:cubicBezTo>
                  <a:pt x="4690018" y="4800945"/>
                  <a:pt x="4564197" y="4872577"/>
                  <a:pt x="4433881" y="4872577"/>
                </a:cubicBezTo>
                <a:cubicBezTo>
                  <a:pt x="4433881" y="4872577"/>
                  <a:pt x="4433881" y="4872577"/>
                  <a:pt x="2353334" y="4872577"/>
                </a:cubicBezTo>
                <a:cubicBezTo>
                  <a:pt x="2218525" y="4872577"/>
                  <a:pt x="2097197" y="4800945"/>
                  <a:pt x="2029793" y="4684542"/>
                </a:cubicBezTo>
                <a:cubicBezTo>
                  <a:pt x="2029793" y="4684542"/>
                  <a:pt x="2029793" y="4684542"/>
                  <a:pt x="991766" y="2889251"/>
                </a:cubicBezTo>
                <a:cubicBezTo>
                  <a:pt x="924361" y="2777325"/>
                  <a:pt x="924361" y="2634060"/>
                  <a:pt x="991766" y="2522134"/>
                </a:cubicBezTo>
                <a:cubicBezTo>
                  <a:pt x="991766" y="2522134"/>
                  <a:pt x="991766" y="2522134"/>
                  <a:pt x="1377193" y="1855530"/>
                </a:cubicBezTo>
                <a:lnTo>
                  <a:pt x="1409676" y="1799352"/>
                </a:lnTo>
                <a:lnTo>
                  <a:pt x="1408533" y="1798873"/>
                </a:lnTo>
                <a:cubicBezTo>
                  <a:pt x="1385179" y="1785241"/>
                  <a:pt x="1365364" y="1765500"/>
                  <a:pt x="1351210" y="1741057"/>
                </a:cubicBezTo>
                <a:cubicBezTo>
                  <a:pt x="1351210" y="1741057"/>
                  <a:pt x="1351210" y="1741057"/>
                  <a:pt x="915276" y="987100"/>
                </a:cubicBezTo>
                <a:cubicBezTo>
                  <a:pt x="886968" y="940096"/>
                  <a:pt x="886968" y="879930"/>
                  <a:pt x="915276" y="832924"/>
                </a:cubicBezTo>
                <a:cubicBezTo>
                  <a:pt x="915276" y="832924"/>
                  <a:pt x="915276" y="832924"/>
                  <a:pt x="1351210" y="78969"/>
                </a:cubicBezTo>
                <a:cubicBezTo>
                  <a:pt x="1379517" y="30084"/>
                  <a:pt x="1430471" y="0"/>
                  <a:pt x="1487085" y="0"/>
                </a:cubicBezTo>
                <a:close/>
              </a:path>
            </a:pathLst>
          </a:custGeom>
        </p:spPr>
      </p:pic>
      <p:sp>
        <p:nvSpPr>
          <p:cNvPr id="16" name="Tekstvak 15">
            <a:extLst>
              <a:ext uri="{FF2B5EF4-FFF2-40B4-BE49-F238E27FC236}">
                <a16:creationId xmlns:a16="http://schemas.microsoft.com/office/drawing/2014/main" id="{C63B8B5B-CD07-73B5-C03F-9212928BBC99}"/>
              </a:ext>
            </a:extLst>
          </p:cNvPr>
          <p:cNvSpPr txBox="1"/>
          <p:nvPr/>
        </p:nvSpPr>
        <p:spPr>
          <a:xfrm>
            <a:off x="8254314" y="630195"/>
            <a:ext cx="2928551" cy="369332"/>
          </a:xfrm>
          <a:prstGeom prst="rect">
            <a:avLst/>
          </a:prstGeom>
          <a:noFill/>
        </p:spPr>
        <p:txBody>
          <a:bodyPr wrap="square" rtlCol="0">
            <a:spAutoFit/>
          </a:bodyPr>
          <a:lstStyle/>
          <a:p>
            <a:r>
              <a:rPr lang="nl-BE" dirty="0"/>
              <a:t>Niels </a:t>
            </a:r>
            <a:r>
              <a:rPr lang="nl-BE" dirty="0" err="1"/>
              <a:t>destadsbader</a:t>
            </a:r>
            <a:r>
              <a:rPr lang="nl-BE" dirty="0"/>
              <a:t> </a:t>
            </a:r>
          </a:p>
        </p:txBody>
      </p:sp>
    </p:spTree>
    <p:extLst>
      <p:ext uri="{BB962C8B-B14F-4D97-AF65-F5344CB8AC3E}">
        <p14:creationId xmlns:p14="http://schemas.microsoft.com/office/powerpoint/2010/main" val="12378664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9" name="Rectangle 7">
            <a:extLst>
              <a:ext uri="{FF2B5EF4-FFF2-40B4-BE49-F238E27FC236}">
                <a16:creationId xmlns:a16="http://schemas.microsoft.com/office/drawing/2014/main" id="{8950AD4C-6AF3-49F8-94E1-DBCAFB394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40" name="Freeform: Shape 9">
            <a:extLst>
              <a:ext uri="{FF2B5EF4-FFF2-40B4-BE49-F238E27FC236}">
                <a16:creationId xmlns:a16="http://schemas.microsoft.com/office/drawing/2014/main" id="{8DBEAE55-3EA1-41D7-A212-5F7D8986C1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212206"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1" name="Freeform: Shape 11">
            <a:extLst>
              <a:ext uri="{FF2B5EF4-FFF2-40B4-BE49-F238E27FC236}">
                <a16:creationId xmlns:a16="http://schemas.microsoft.com/office/drawing/2014/main" id="{CFC5F0E7-644F-4101-BE72-12825CF537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17551"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3" name="Afbeelding 2">
            <a:extLst>
              <a:ext uri="{FF2B5EF4-FFF2-40B4-BE49-F238E27FC236}">
                <a16:creationId xmlns:a16="http://schemas.microsoft.com/office/drawing/2014/main" id="{F80B7767-EC22-E856-A3D2-460F3D8F9878}"/>
              </a:ext>
            </a:extLst>
          </p:cNvPr>
          <p:cNvPicPr>
            <a:picLocks noChangeAspect="1"/>
          </p:cNvPicPr>
          <p:nvPr/>
        </p:nvPicPr>
        <p:blipFill>
          <a:blip r:embed="rId2"/>
          <a:srcRect r="-1" b="29065"/>
          <a:stretch>
            <a:fillRect/>
          </a:stretch>
        </p:blipFill>
        <p:spPr>
          <a:xfrm>
            <a:off x="2644774" y="10"/>
            <a:ext cx="9547224" cy="6857990"/>
          </a:xfrm>
          <a:custGeom>
            <a:avLst/>
            <a:gdLst/>
            <a:ahLst/>
            <a:cxnLst/>
            <a:rect l="l" t="t" r="r" b="b"/>
            <a:pathLst>
              <a:path w="9547224" h="6858000">
                <a:moveTo>
                  <a:pt x="1623023" y="0"/>
                </a:moveTo>
                <a:lnTo>
                  <a:pt x="2716256" y="0"/>
                </a:lnTo>
                <a:lnTo>
                  <a:pt x="3032455" y="0"/>
                </a:lnTo>
                <a:lnTo>
                  <a:pt x="3496422" y="0"/>
                </a:lnTo>
                <a:lnTo>
                  <a:pt x="5205951" y="0"/>
                </a:lnTo>
                <a:lnTo>
                  <a:pt x="9547224" y="0"/>
                </a:lnTo>
                <a:lnTo>
                  <a:pt x="9547224" y="6858000"/>
                </a:lnTo>
                <a:lnTo>
                  <a:pt x="5205951" y="6858000"/>
                </a:lnTo>
                <a:lnTo>
                  <a:pt x="3496422" y="6858000"/>
                </a:lnTo>
                <a:lnTo>
                  <a:pt x="3032455" y="6858000"/>
                </a:lnTo>
                <a:lnTo>
                  <a:pt x="2716256" y="6858000"/>
                </a:lnTo>
                <a:lnTo>
                  <a:pt x="2502754" y="6858000"/>
                </a:lnTo>
                <a:lnTo>
                  <a:pt x="2390998" y="6780599"/>
                </a:lnTo>
                <a:cubicBezTo>
                  <a:pt x="2217180" y="6653108"/>
                  <a:pt x="2046553" y="6515397"/>
                  <a:pt x="1874350" y="6374814"/>
                </a:cubicBezTo>
                <a:cubicBezTo>
                  <a:pt x="928725" y="5602839"/>
                  <a:pt x="0" y="4969131"/>
                  <a:pt x="0" y="3621656"/>
                </a:cubicBezTo>
                <a:cubicBezTo>
                  <a:pt x="0" y="2093192"/>
                  <a:pt x="573736" y="754641"/>
                  <a:pt x="1600899" y="14997"/>
                </a:cubicBezTo>
                <a:close/>
              </a:path>
            </a:pathLst>
          </a:custGeom>
        </p:spPr>
      </p:pic>
      <p:sp>
        <p:nvSpPr>
          <p:cNvPr id="42" name="Freeform: Shape 13">
            <a:extLst>
              <a:ext uri="{FF2B5EF4-FFF2-40B4-BE49-F238E27FC236}">
                <a16:creationId xmlns:a16="http://schemas.microsoft.com/office/drawing/2014/main" id="{B1F9B6B4-B0C4-45C6-A086-901C960D0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44774" y="0"/>
            <a:ext cx="2756893" cy="6858000"/>
          </a:xfrm>
          <a:custGeom>
            <a:avLst/>
            <a:gdLst>
              <a:gd name="connsiteX0" fmla="*/ 1133870 w 2756893"/>
              <a:gd name="connsiteY0" fmla="*/ 0 h 6858000"/>
              <a:gd name="connsiteX1" fmla="*/ 898082 w 2756893"/>
              <a:gd name="connsiteY1" fmla="*/ 0 h 6858000"/>
              <a:gd name="connsiteX2" fmla="*/ 920668 w 2756893"/>
              <a:gd name="connsiteY2" fmla="*/ 14997 h 6858000"/>
              <a:gd name="connsiteX3" fmla="*/ 2554961 w 2756893"/>
              <a:gd name="connsiteY3" fmla="*/ 3621656 h 6858000"/>
              <a:gd name="connsiteX4" fmla="*/ 641513 w 2756893"/>
              <a:gd name="connsiteY4" fmla="*/ 6374814 h 6858000"/>
              <a:gd name="connsiteX5" fmla="*/ 114086 w 2756893"/>
              <a:gd name="connsiteY5" fmla="*/ 6780599 h 6858000"/>
              <a:gd name="connsiteX6" fmla="*/ 0 w 2756893"/>
              <a:gd name="connsiteY6" fmla="*/ 6858000 h 6858000"/>
              <a:gd name="connsiteX7" fmla="*/ 40637 w 2756893"/>
              <a:gd name="connsiteY7" fmla="*/ 6858000 h 6858000"/>
              <a:gd name="connsiteX8" fmla="*/ 254139 w 2756893"/>
              <a:gd name="connsiteY8" fmla="*/ 6858000 h 6858000"/>
              <a:gd name="connsiteX9" fmla="*/ 365895 w 2756893"/>
              <a:gd name="connsiteY9" fmla="*/ 6780599 h 6858000"/>
              <a:gd name="connsiteX10" fmla="*/ 882543 w 2756893"/>
              <a:gd name="connsiteY10" fmla="*/ 6374814 h 6858000"/>
              <a:gd name="connsiteX11" fmla="*/ 2756893 w 2756893"/>
              <a:gd name="connsiteY11" fmla="*/ 3621656 h 6858000"/>
              <a:gd name="connsiteX12" fmla="*/ 1155994 w 2756893"/>
              <a:gd name="connsiteY12"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56893" h="6858000">
                <a:moveTo>
                  <a:pt x="1133870" y="0"/>
                </a:moveTo>
                <a:lnTo>
                  <a:pt x="898082" y="0"/>
                </a:lnTo>
                <a:lnTo>
                  <a:pt x="920668" y="14997"/>
                </a:lnTo>
                <a:cubicBezTo>
                  <a:pt x="1969257" y="754641"/>
                  <a:pt x="2554961" y="2093192"/>
                  <a:pt x="2554961" y="3621656"/>
                </a:cubicBezTo>
                <a:cubicBezTo>
                  <a:pt x="2554961" y="4969131"/>
                  <a:pt x="1606863" y="5602839"/>
                  <a:pt x="641513" y="6374814"/>
                </a:cubicBezTo>
                <a:cubicBezTo>
                  <a:pt x="465717" y="6515397"/>
                  <a:pt x="291531" y="6653108"/>
                  <a:pt x="114086" y="6780599"/>
                </a:cubicBezTo>
                <a:lnTo>
                  <a:pt x="0" y="6858000"/>
                </a:lnTo>
                <a:lnTo>
                  <a:pt x="40637" y="6858000"/>
                </a:lnTo>
                <a:lnTo>
                  <a:pt x="254139" y="6858000"/>
                </a:lnTo>
                <a:lnTo>
                  <a:pt x="365895" y="6780599"/>
                </a:lnTo>
                <a:cubicBezTo>
                  <a:pt x="539713" y="6653108"/>
                  <a:pt x="710340" y="6515397"/>
                  <a:pt x="882543" y="6374814"/>
                </a:cubicBezTo>
                <a:cubicBezTo>
                  <a:pt x="1828168" y="5602839"/>
                  <a:pt x="2756893" y="4969131"/>
                  <a:pt x="2756893" y="3621656"/>
                </a:cubicBezTo>
                <a:cubicBezTo>
                  <a:pt x="2756893" y="2093192"/>
                  <a:pt x="2183157" y="754641"/>
                  <a:pt x="1155994" y="1499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ekstvak 3">
            <a:extLst>
              <a:ext uri="{FF2B5EF4-FFF2-40B4-BE49-F238E27FC236}">
                <a16:creationId xmlns:a16="http://schemas.microsoft.com/office/drawing/2014/main" id="{0A18B482-AA7F-054F-6923-D55D94EBB00E}"/>
              </a:ext>
            </a:extLst>
          </p:cNvPr>
          <p:cNvSpPr txBox="1"/>
          <p:nvPr/>
        </p:nvSpPr>
        <p:spPr>
          <a:xfrm>
            <a:off x="227769" y="1443841"/>
            <a:ext cx="2756893" cy="4247317"/>
          </a:xfrm>
          <a:prstGeom prst="rect">
            <a:avLst/>
          </a:prstGeom>
          <a:noFill/>
        </p:spPr>
        <p:txBody>
          <a:bodyPr wrap="square">
            <a:spAutoFit/>
          </a:bodyPr>
          <a:lstStyle/>
          <a:p>
            <a:r>
              <a:rPr lang="nl-BE" b="1" dirty="0"/>
              <a:t>  de paardenvisserij  </a:t>
            </a:r>
            <a:r>
              <a:rPr lang="nl-BE" dirty="0"/>
              <a:t>Oostduinkerke is een uniek, eeuwenoud ambacht (sinds 2013 UNESCO Werelderfgoed) waarbij garnalen worden gevangen met Brabantse trekpaarden</a:t>
            </a:r>
            <a:r>
              <a:rPr lang="nl-BE" b="1" dirty="0"/>
              <a:t>. Het is de enige plek ter wereld waar dit nog op professionele wijze gebeurt</a:t>
            </a:r>
            <a:r>
              <a:rPr lang="nl-BE" dirty="0"/>
              <a:t>. De vissers trekken, afhankelijk van het getij, van april tot oktober de zee  in . </a:t>
            </a:r>
          </a:p>
        </p:txBody>
      </p:sp>
    </p:spTree>
    <p:extLst>
      <p:ext uri="{BB962C8B-B14F-4D97-AF65-F5344CB8AC3E}">
        <p14:creationId xmlns:p14="http://schemas.microsoft.com/office/powerpoint/2010/main" val="7319545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CC526000860E843989B2237460D420A" ma:contentTypeVersion="4" ma:contentTypeDescription="Een nieuw document maken." ma:contentTypeScope="" ma:versionID="16cfa4dfd54f1915c0bcc7cbeaf39dc7">
  <xsd:schema xmlns:xsd="http://www.w3.org/2001/XMLSchema" xmlns:xs="http://www.w3.org/2001/XMLSchema" xmlns:p="http://schemas.microsoft.com/office/2006/metadata/properties" xmlns:ns3="aed740c7-2197-4a30-af09-fdd025ca241d" targetNamespace="http://schemas.microsoft.com/office/2006/metadata/properties" ma:root="true" ma:fieldsID="51e5249ab7c609f5b15b57e8e64d5279" ns3:_="">
    <xsd:import namespace="aed740c7-2197-4a30-af09-fdd025ca241d"/>
    <xsd:element name="properties">
      <xsd:complexType>
        <xsd:sequence>
          <xsd:element name="documentManagement">
            <xsd:complexType>
              <xsd:all>
                <xsd:element ref="ns3:MediaServiceDateTaken" minOccurs="0"/>
                <xsd:element ref="ns3:MediaServiceMetadata" minOccurs="0"/>
                <xsd:element ref="ns3:MediaServiceFastMetadata"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ed740c7-2197-4a30-af09-fdd025ca241d" elementFormDefault="qualified">
    <xsd:import namespace="http://schemas.microsoft.com/office/2006/documentManagement/types"/>
    <xsd:import namespace="http://schemas.microsoft.com/office/infopath/2007/PartnerControls"/>
    <xsd:element name="MediaServiceDateTaken" ma:index="8" nillable="true" ma:displayName="MediaServiceDateTaken" ma:hidden="true" ma:indexed="true" ma:internalName="MediaServiceDateTaken" ma:readOnly="true">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C4A282A-C6BD-4CC1-BCCB-C945B8FFD2FB}">
  <ds:schemaRefs>
    <ds:schemaRef ds:uri="aed740c7-2197-4a30-af09-fdd025ca241d"/>
    <ds:schemaRef ds:uri="http://purl.org/dc/elements/1.1/"/>
    <ds:schemaRef ds:uri="http://www.w3.org/XML/1998/namespace"/>
    <ds:schemaRef ds:uri="http://schemas.openxmlformats.org/package/2006/metadata/core-properties"/>
    <ds:schemaRef ds:uri="http://schemas.microsoft.com/office/2006/documentManagement/types"/>
    <ds:schemaRef ds:uri="http://schemas.microsoft.com/office/2006/metadata/properties"/>
    <ds:schemaRef ds:uri="http://schemas.microsoft.com/office/infopath/2007/PartnerControls"/>
    <ds:schemaRef ds:uri="http://purl.org/dc/dcmitype/"/>
    <ds:schemaRef ds:uri="http://purl.org/dc/terms/"/>
  </ds:schemaRefs>
</ds:datastoreItem>
</file>

<file path=customXml/itemProps2.xml><?xml version="1.0" encoding="utf-8"?>
<ds:datastoreItem xmlns:ds="http://schemas.openxmlformats.org/officeDocument/2006/customXml" ds:itemID="{9022B263-035C-4336-BD11-193DF9A4D00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ed740c7-2197-4a30-af09-fdd025ca241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97B0E89-3DDA-4497-9C71-FBAFDA6D738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668</Words>
  <Application>Microsoft Office PowerPoint</Application>
  <PresentationFormat>Breedbeeld</PresentationFormat>
  <Paragraphs>31</Paragraphs>
  <Slides>15</Slides>
  <Notes>1</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15</vt:i4>
      </vt:variant>
    </vt:vector>
  </HeadingPairs>
  <TitlesOfParts>
    <vt:vector size="21" baseType="lpstr">
      <vt:lpstr>Meiryo</vt:lpstr>
      <vt:lpstr>Aptos</vt:lpstr>
      <vt:lpstr>Aptos Display</vt:lpstr>
      <vt:lpstr>Arial</vt:lpstr>
      <vt:lpstr>Calibri</vt:lpstr>
      <vt:lpstr>Kantoorthema</vt:lpstr>
      <vt:lpstr>West-Vlaanderen</vt:lpstr>
      <vt:lpstr>Vlag / weetjes </vt:lpstr>
      <vt:lpstr> De hoogste heuvel in de Westhoek en Vlaanderen, is een locatie die belangrijk was in de geschiedenis. De heuvel staat bekend als een belangrijk punt in de Eerste Wereldoorlog (Slag om de Kemmelberg). Het is een gekende wielerhelling en een prachtig natuurgebied met boshyacinten.</vt:lpstr>
      <vt:lpstr>Het zwin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Vic Paulussen</dc:creator>
  <cp:lastModifiedBy>Vic Paulussen</cp:lastModifiedBy>
  <cp:revision>2</cp:revision>
  <dcterms:created xsi:type="dcterms:W3CDTF">2026-03-31T12:45:53Z</dcterms:created>
  <dcterms:modified xsi:type="dcterms:W3CDTF">2026-04-23T12:37:53Z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0x0101003CC526000860E843989B2237460D420A</vt:lpwstr>
  </property>
</Properties>
</file>