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6/23/2023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De avonturen van klas 4</a:t>
            </a:r>
          </a:p>
        </p:txBody>
      </p:sp>
    </p:spTree>
    <p:extLst>
      <p:ext uri="{BB962C8B-B14F-4D97-AF65-F5344CB8AC3E}">
        <p14:creationId xmlns:p14="http://schemas.microsoft.com/office/powerpoint/2010/main" val="1310929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9161" y="506028"/>
            <a:ext cx="5912528" cy="4431528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1287262" y="2627790"/>
            <a:ext cx="4065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Op stap in Antwerpen.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262" y="3155165"/>
            <a:ext cx="2530136" cy="370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72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8567" y="763480"/>
            <a:ext cx="4678532" cy="3508899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829" y="1369401"/>
            <a:ext cx="4782105" cy="3586579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4467632" y="5716988"/>
            <a:ext cx="3881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Gekke brillen en maskers</a:t>
            </a:r>
          </a:p>
        </p:txBody>
      </p:sp>
    </p:spTree>
    <p:extLst>
      <p:ext uri="{BB962C8B-B14F-4D97-AF65-F5344CB8AC3E}">
        <p14:creationId xmlns:p14="http://schemas.microsoft.com/office/powerpoint/2010/main" val="269779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38" y="1534602"/>
            <a:ext cx="4139979" cy="3104984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4254" y="612251"/>
            <a:ext cx="4055165" cy="3041374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4572000" y="5128591"/>
            <a:ext cx="2814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Carnaval plezier</a:t>
            </a:r>
          </a:p>
        </p:txBody>
      </p:sp>
    </p:spTree>
    <p:extLst>
      <p:ext uri="{BB962C8B-B14F-4D97-AF65-F5344CB8AC3E}">
        <p14:creationId xmlns:p14="http://schemas.microsoft.com/office/powerpoint/2010/main" val="3378182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1742" y="498944"/>
            <a:ext cx="6315986" cy="4736990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128210" y="5444482"/>
            <a:ext cx="899974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jeugdauteur op</a:t>
            </a:r>
            <a:r>
              <a:rPr lang="nl-NL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bezoek</a:t>
            </a:r>
          </a:p>
        </p:txBody>
      </p:sp>
    </p:spTree>
    <p:extLst>
      <p:ext uri="{BB962C8B-B14F-4D97-AF65-F5344CB8AC3E}">
        <p14:creationId xmlns:p14="http://schemas.microsoft.com/office/powerpoint/2010/main" val="3254859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360" y="2059388"/>
            <a:ext cx="3519777" cy="2639833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439909" y="821076"/>
            <a:ext cx="3954309" cy="2965732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 rot="537633">
            <a:off x="4810539" y="659958"/>
            <a:ext cx="24012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Sneeuwpoppen</a:t>
            </a:r>
          </a:p>
          <a:p>
            <a:r>
              <a:rPr lang="nl-BE" dirty="0"/>
              <a:t>en rendieren</a:t>
            </a:r>
          </a:p>
          <a:p>
            <a:r>
              <a:rPr lang="nl-BE" dirty="0"/>
              <a:t>geknutseld</a:t>
            </a:r>
          </a:p>
        </p:txBody>
      </p:sp>
    </p:spTree>
    <p:extLst>
      <p:ext uri="{BB962C8B-B14F-4D97-AF65-F5344CB8AC3E}">
        <p14:creationId xmlns:p14="http://schemas.microsoft.com/office/powerpoint/2010/main" val="1462454103"/>
      </p:ext>
    </p:extLst>
  </p:cSld>
  <p:clrMapOvr>
    <a:masterClrMapping/>
  </p:clrMapOvr>
  <p:transition spd="slow">
    <p:comb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909" y="1397442"/>
            <a:ext cx="4481885" cy="3361414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5429" y="393589"/>
            <a:ext cx="4399722" cy="3299792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6472362" y="3824577"/>
            <a:ext cx="36735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We spelen met de spullen </a:t>
            </a:r>
          </a:p>
          <a:p>
            <a:r>
              <a:rPr lang="nl-BE" dirty="0"/>
              <a:t>van sinterklaas</a:t>
            </a:r>
          </a:p>
        </p:txBody>
      </p:sp>
    </p:spTree>
    <p:extLst>
      <p:ext uri="{BB962C8B-B14F-4D97-AF65-F5344CB8AC3E}">
        <p14:creationId xmlns:p14="http://schemas.microsoft.com/office/powerpoint/2010/main" val="327721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7333" y="812393"/>
            <a:ext cx="5000977" cy="5282282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1240403" y="3339548"/>
            <a:ext cx="3753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Einde!!!!!</a:t>
            </a:r>
          </a:p>
        </p:txBody>
      </p:sp>
    </p:spTree>
    <p:extLst>
      <p:ext uri="{BB962C8B-B14F-4D97-AF65-F5344CB8AC3E}">
        <p14:creationId xmlns:p14="http://schemas.microsoft.com/office/powerpoint/2010/main" val="151142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ondensspoor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32</Words>
  <Application>Microsoft Office PowerPoint</Application>
  <PresentationFormat>Breedbeeld</PresentationFormat>
  <Paragraphs>11</Paragraphs>
  <Slides>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11" baseType="lpstr">
      <vt:lpstr>Arial</vt:lpstr>
      <vt:lpstr>Century Gothic</vt:lpstr>
      <vt:lpstr>Condensspoor</vt:lpstr>
      <vt:lpstr>De avonturen van klas 4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avonturen van klas 4</dc:title>
  <dc:creator>Elise Busschots</dc:creator>
  <cp:lastModifiedBy>Katrien Verbruggen</cp:lastModifiedBy>
  <cp:revision>13</cp:revision>
  <dcterms:created xsi:type="dcterms:W3CDTF">2023-06-15T12:53:34Z</dcterms:created>
  <dcterms:modified xsi:type="dcterms:W3CDTF">2023-06-23T07:05:58Z</dcterms:modified>
</cp:coreProperties>
</file>