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8626"/>
            <a:ext cx="9448800" cy="1014697"/>
          </a:xfrm>
        </p:spPr>
        <p:txBody>
          <a:bodyPr>
            <a:normAutofit/>
          </a:bodyPr>
          <a:lstStyle/>
          <a:p>
            <a:r>
              <a:rPr lang="nl-BE" dirty="0"/>
              <a:t>De beste klas ever!!!!!!!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628501"/>
            <a:ext cx="9448800" cy="685800"/>
          </a:xfrm>
        </p:spPr>
        <p:txBody>
          <a:bodyPr/>
          <a:lstStyle/>
          <a:p>
            <a:r>
              <a:rPr lang="nl-BE" dirty="0"/>
              <a:t>    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2043918"/>
            <a:ext cx="4953000" cy="42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1728" cy="326200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690777" y="4804913"/>
            <a:ext cx="766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Hier hebben we Liam aan de schandpaal gehangen.</a:t>
            </a:r>
          </a:p>
        </p:txBody>
      </p:sp>
    </p:spTree>
    <p:extLst>
      <p:ext uri="{BB962C8B-B14F-4D97-AF65-F5344CB8AC3E}">
        <p14:creationId xmlns:p14="http://schemas.microsoft.com/office/powerpoint/2010/main" val="2618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43269" cy="521011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651630" y="2820838"/>
            <a:ext cx="217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 hebben een bezoekje gebracht aan de burgemeester.</a:t>
            </a:r>
          </a:p>
        </p:txBody>
      </p:sp>
    </p:spTree>
    <p:extLst>
      <p:ext uri="{BB962C8B-B14F-4D97-AF65-F5344CB8AC3E}">
        <p14:creationId xmlns:p14="http://schemas.microsoft.com/office/powerpoint/2010/main" val="342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1440181"/>
            <a:ext cx="6454140" cy="485394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968740" y="2186940"/>
            <a:ext cx="1851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Hier gingen Liam en Iman trouwen.</a:t>
            </a:r>
          </a:p>
        </p:txBody>
      </p:sp>
    </p:spTree>
    <p:extLst>
      <p:ext uri="{BB962C8B-B14F-4D97-AF65-F5344CB8AC3E}">
        <p14:creationId xmlns:p14="http://schemas.microsoft.com/office/powerpoint/2010/main" val="1399035630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116580" y="248412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Raad eens wie  wij hebben gevangen?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194" y="3490194"/>
            <a:ext cx="2436432" cy="253967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064683" y="3490194"/>
            <a:ext cx="163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(met een </a:t>
            </a:r>
            <a:r>
              <a:rPr lang="nl-BE" dirty="0" err="1"/>
              <a:t>pokemon</a:t>
            </a:r>
            <a:r>
              <a:rPr lang="nl-BE" dirty="0"/>
              <a:t> </a:t>
            </a:r>
            <a:r>
              <a:rPr lang="nl-BE" dirty="0" err="1"/>
              <a:t>ball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2760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364" y="706510"/>
            <a:ext cx="2840355" cy="395407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825240" y="55245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Meester aap!!!!!!!!!!!!!!!!!!!!</a:t>
            </a:r>
          </a:p>
        </p:txBody>
      </p:sp>
    </p:spTree>
    <p:extLst>
      <p:ext uri="{BB962C8B-B14F-4D97-AF65-F5344CB8AC3E}">
        <p14:creationId xmlns:p14="http://schemas.microsoft.com/office/powerpoint/2010/main" val="3807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32" y="379383"/>
            <a:ext cx="5265415" cy="395107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48641" y="5814204"/>
            <a:ext cx="530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Hier openden we een  2</a:t>
            </a:r>
            <a:r>
              <a:rPr lang="nl-BE" baseline="30000" dirty="0"/>
              <a:t>de</a:t>
            </a:r>
            <a:r>
              <a:rPr lang="nl-BE" dirty="0"/>
              <a:t> handsmarktje.</a:t>
            </a:r>
          </a:p>
        </p:txBody>
      </p:sp>
    </p:spTree>
    <p:extLst>
      <p:ext uri="{BB962C8B-B14F-4D97-AF65-F5344CB8AC3E}">
        <p14:creationId xmlns:p14="http://schemas.microsoft.com/office/powerpoint/2010/main" val="118120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035" y="905775"/>
            <a:ext cx="7482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/>
              <a:t>EINDE!!!!!!!!!!</a:t>
            </a:r>
          </a:p>
        </p:txBody>
      </p:sp>
    </p:spTree>
    <p:extLst>
      <p:ext uri="{BB962C8B-B14F-4D97-AF65-F5344CB8AC3E}">
        <p14:creationId xmlns:p14="http://schemas.microsoft.com/office/powerpoint/2010/main" val="38302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0</TotalTime>
  <Words>56</Words>
  <Application>Microsoft Office PowerPoint</Application>
  <PresentationFormat>Breedbeeld</PresentationFormat>
  <Paragraphs>10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Condensspoor</vt:lpstr>
      <vt:lpstr>De beste klas ever!!!!!!!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Beste klas ever 4de</dc:title>
  <dc:creator>Gebruiker</dc:creator>
  <cp:lastModifiedBy>Katrien Verbruggen</cp:lastModifiedBy>
  <cp:revision>14</cp:revision>
  <dcterms:created xsi:type="dcterms:W3CDTF">2023-06-15T12:50:14Z</dcterms:created>
  <dcterms:modified xsi:type="dcterms:W3CDTF">2023-06-23T07:17:50Z</dcterms:modified>
</cp:coreProperties>
</file>