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3"/>
  </p:notesMasterIdLst>
  <p:sldIdLst>
    <p:sldId id="256" r:id="rId2"/>
    <p:sldId id="257" r:id="rId3"/>
    <p:sldId id="260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06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2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8BD0D-B374-49A8-8C41-B9E9024CE59F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F3C99-9D6B-419C-8609-AC15B5EB5F2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181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>
              <a:solidFill>
                <a:srgbClr val="C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AF3C99-9D6B-419C-8609-AC15B5EB5F27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73811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2517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1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7087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74250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12173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68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nl-NL"/>
              <a:t>Klikken om de tekststijl van het model te bewerken</a:t>
            </a:r>
          </a:p>
          <a:p>
            <a:pPr marL="228600" lvl="1" indent="-228600"/>
            <a:r>
              <a:rPr lang="nl-NL"/>
              <a:t>Tweede niveau</a:t>
            </a:r>
          </a:p>
          <a:p>
            <a:pPr marL="228600" lvl="2" indent="-228600"/>
            <a:r>
              <a:rPr lang="nl-NL"/>
              <a:t>Derde niveau</a:t>
            </a:r>
          </a:p>
          <a:p>
            <a:pPr marL="228600" lvl="3" indent="-228600"/>
            <a:r>
              <a:rPr lang="nl-NL"/>
              <a:t>Vierde niveau</a:t>
            </a:r>
          </a:p>
          <a:p>
            <a:pPr marL="228600" lvl="4" indent="-228600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902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75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6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007152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70024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129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088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667654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83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978194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5035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069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4733837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8952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2061624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574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577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965267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324112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1285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13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DFE2A921-F0D1-48C0-A0C1-9C634ADEAEA3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A1C05964-C19E-479D-B19F-7833F2CAB4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838350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705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3802AB-F681-89BF-D743-7EBBD1A65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505" y="888809"/>
            <a:ext cx="9535286" cy="5716695"/>
          </a:xfrm>
        </p:spPr>
        <p:txBody>
          <a:bodyPr anchor="t">
            <a:normAutofit/>
          </a:bodyPr>
          <a:lstStyle/>
          <a:p>
            <a:r>
              <a:rPr lang="nl-BE" sz="11500" dirty="0"/>
              <a:t>Bosklassen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36E8BCE-7753-D794-9E92-FB7A0A422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06518" y="2413416"/>
            <a:ext cx="3726083" cy="2774073"/>
          </a:xfrm>
        </p:spPr>
        <p:txBody>
          <a:bodyPr anchor="t">
            <a:normAutofit/>
          </a:bodyPr>
          <a:lstStyle/>
          <a:p>
            <a:r>
              <a:rPr lang="nl-BE" sz="2800" dirty="0">
                <a:solidFill>
                  <a:srgbClr val="00B0F0"/>
                </a:solidFill>
              </a:rPr>
              <a:t>Almah en Thor</a:t>
            </a:r>
          </a:p>
        </p:txBody>
      </p:sp>
    </p:spTree>
    <p:extLst>
      <p:ext uri="{BB962C8B-B14F-4D97-AF65-F5344CB8AC3E}">
        <p14:creationId xmlns:p14="http://schemas.microsoft.com/office/powerpoint/2010/main" val="196263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55EF6E1-E8DF-016F-1135-173A22701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8552" y="3385789"/>
            <a:ext cx="6173448" cy="330517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17B1220-2818-3EBE-F2C8-2E9D4243D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619" y="14992"/>
            <a:ext cx="6173447" cy="330517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425E00DF-A25F-DD4B-90FC-4609B36BC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992" y="14992"/>
            <a:ext cx="5928611" cy="329018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9D5CC1F-C132-CA7C-3059-C3D0F28DCA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465" y="3320167"/>
            <a:ext cx="5966085" cy="343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0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7380DEC-07BC-1834-6AD4-A3FDAD674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 anchor="t">
            <a:normAutofit/>
          </a:bodyPr>
          <a:lstStyle/>
          <a:p>
            <a:r>
              <a:rPr lang="en-US" dirty="0"/>
              <a:t>Zo </a:t>
            </a:r>
            <a:r>
              <a:rPr lang="en-US" dirty="0" err="1"/>
              <a:t>gingen</a:t>
            </a:r>
            <a:r>
              <a:rPr lang="en-US" dirty="0"/>
              <a:t> </a:t>
            </a:r>
            <a:r>
              <a:rPr lang="en-US" dirty="0" err="1"/>
              <a:t>wij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het </a:t>
            </a:r>
            <a:r>
              <a:rPr lang="en-US" dirty="0" err="1"/>
              <a:t>bos</a:t>
            </a:r>
            <a:r>
              <a:rPr lang="en-US" dirty="0"/>
              <a:t>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B5724E6-BA86-38A0-68CB-0DFE12D173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11699"/>
          <a:stretch>
            <a:fillRect/>
          </a:stretch>
        </p:blipFill>
        <p:spPr>
          <a:xfrm>
            <a:off x="431800" y="1900238"/>
            <a:ext cx="4924425" cy="4348162"/>
          </a:xfrm>
          <a:prstGeom prst="rect">
            <a:avLst/>
          </a:prstGeom>
          <a:noFill/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6F14620-68D2-2916-3DE3-361683565A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3" b="11699"/>
          <a:stretch>
            <a:fillRect/>
          </a:stretch>
        </p:blipFill>
        <p:spPr>
          <a:xfrm>
            <a:off x="5878824" y="1900238"/>
            <a:ext cx="4924425" cy="4348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928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6ED8D29-2270-2A8F-CFE9-B26274EBA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99" y="3305175"/>
            <a:ext cx="6340839" cy="355282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494F57F-5384-EC6D-3D87-5AEB2D8E8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55" y="0"/>
            <a:ext cx="6340839" cy="330517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E341CC0-EA02-C92A-657C-CF1292639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683" y="577645"/>
            <a:ext cx="4289007" cy="2851355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C887C059-D99E-6006-5196-1168558EEFA4}"/>
              </a:ext>
            </a:extLst>
          </p:cNvPr>
          <p:cNvSpPr txBox="1"/>
          <p:nvPr/>
        </p:nvSpPr>
        <p:spPr>
          <a:xfrm>
            <a:off x="7704945" y="4229859"/>
            <a:ext cx="3927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rgbClr val="FF0000"/>
                </a:solidFill>
              </a:rPr>
              <a:t>Toen waren wij aan het eten</a:t>
            </a:r>
          </a:p>
          <a:p>
            <a:endParaRPr lang="nl-BE" dirty="0"/>
          </a:p>
          <a:p>
            <a:r>
              <a:rPr lang="nl-BE" dirty="0">
                <a:solidFill>
                  <a:srgbClr val="FF0000"/>
                </a:solidFill>
              </a:rPr>
              <a:t>En wij hebben een  speurtocht gedaan.</a:t>
            </a:r>
          </a:p>
        </p:txBody>
      </p:sp>
    </p:spTree>
    <p:extLst>
      <p:ext uri="{BB962C8B-B14F-4D97-AF65-F5344CB8AC3E}">
        <p14:creationId xmlns:p14="http://schemas.microsoft.com/office/powerpoint/2010/main" val="319223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B3EE7ABB-6CD8-86F7-5623-0DC91F1AA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>
            <a:normAutofit/>
          </a:bodyPr>
          <a:lstStyle/>
          <a:p>
            <a:r>
              <a:rPr lang="en-US" sz="2800" dirty="0"/>
              <a:t>Hier </a:t>
            </a:r>
            <a:r>
              <a:rPr lang="en-US" sz="2800" dirty="0" err="1"/>
              <a:t>zijn</a:t>
            </a:r>
            <a:r>
              <a:rPr lang="en-US" sz="2800" dirty="0"/>
              <a:t> we </a:t>
            </a:r>
            <a:r>
              <a:rPr lang="en-US" sz="2800" dirty="0" err="1"/>
              <a:t>aan</a:t>
            </a:r>
            <a:r>
              <a:rPr lang="en-US" sz="2800" dirty="0"/>
              <a:t> het eten  en de </a:t>
            </a:r>
            <a:r>
              <a:rPr lang="en-US" sz="2800" dirty="0" err="1"/>
              <a:t>jongens</a:t>
            </a:r>
            <a:br>
              <a:rPr lang="en-US" sz="2800" dirty="0"/>
            </a:br>
            <a:r>
              <a:rPr lang="en-US" sz="2800" dirty="0" err="1"/>
              <a:t>waren</a:t>
            </a:r>
            <a:r>
              <a:rPr lang="en-US" sz="2800" dirty="0"/>
              <a:t> </a:t>
            </a:r>
            <a:r>
              <a:rPr lang="en-US" sz="2800" dirty="0" err="1"/>
              <a:t>aan</a:t>
            </a:r>
            <a:r>
              <a:rPr lang="en-US" sz="2800" dirty="0"/>
              <a:t> het graven.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130ED62-28E6-63B8-12DC-1C679CC71B3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316" r="1" b="12557"/>
          <a:stretch>
            <a:fillRect/>
          </a:stretch>
        </p:blipFill>
        <p:spPr>
          <a:xfrm>
            <a:off x="1914" y="10"/>
            <a:ext cx="4836786" cy="4214181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0D6A542-6EE8-8957-BCC3-6F8857D169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10555"/>
          <a:stretch>
            <a:fillRect/>
          </a:stretch>
        </p:blipFill>
        <p:spPr>
          <a:xfrm>
            <a:off x="5331414" y="1104900"/>
            <a:ext cx="5750381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819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D7EA4E4-F4F2-4374-882E-C460C09A7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799" y="111958"/>
            <a:ext cx="4432406" cy="674604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77D1634-F4CC-B182-0E6C-B64767242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541" y="55979"/>
            <a:ext cx="3872459" cy="680202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72D7E3F-1AC5-838D-0299-4407DB1B9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4931" y="164893"/>
            <a:ext cx="3872459" cy="669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80B7BC3-88D3-8888-7BE8-7FF8CE404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" y="4400752"/>
            <a:ext cx="8890386" cy="2368300"/>
          </a:xfrm>
        </p:spPr>
        <p:txBody>
          <a:bodyPr>
            <a:normAutofit fontScale="90000"/>
          </a:bodyPr>
          <a:lstStyle/>
          <a:p>
            <a:r>
              <a:rPr lang="en-US" sz="4000" dirty="0" err="1">
                <a:solidFill>
                  <a:srgbClr val="92D050"/>
                </a:solidFill>
              </a:rPr>
              <a:t>Wij</a:t>
            </a:r>
            <a:r>
              <a:rPr lang="en-US" dirty="0">
                <a:solidFill>
                  <a:srgbClr val="92D050"/>
                </a:solidFill>
              </a:rPr>
              <a:t> </a:t>
            </a:r>
            <a:r>
              <a:rPr lang="en-US" sz="4900" dirty="0" err="1">
                <a:solidFill>
                  <a:srgbClr val="92D050"/>
                </a:solidFill>
              </a:rPr>
              <a:t>waren</a:t>
            </a:r>
            <a:r>
              <a:rPr lang="en-US" sz="4900" dirty="0">
                <a:solidFill>
                  <a:srgbClr val="92D050"/>
                </a:solidFill>
              </a:rPr>
              <a:t> </a:t>
            </a:r>
            <a:r>
              <a:rPr lang="en-US" sz="4900" dirty="0" err="1">
                <a:solidFill>
                  <a:srgbClr val="92D050"/>
                </a:solidFill>
              </a:rPr>
              <a:t>smoskes</a:t>
            </a:r>
            <a:r>
              <a:rPr lang="en-US" sz="4900" dirty="0">
                <a:solidFill>
                  <a:srgbClr val="92D050"/>
                </a:solidFill>
              </a:rPr>
              <a:t> </a:t>
            </a:r>
            <a:r>
              <a:rPr lang="en-US" sz="4000" dirty="0" err="1">
                <a:solidFill>
                  <a:srgbClr val="92D050"/>
                </a:solidFill>
              </a:rPr>
              <a:t>aan</a:t>
            </a:r>
            <a:r>
              <a:rPr lang="en-US" sz="4000" dirty="0">
                <a:solidFill>
                  <a:srgbClr val="92D050"/>
                </a:solidFill>
              </a:rPr>
              <a:t> het eten </a:t>
            </a:r>
            <a:r>
              <a:rPr lang="en-US" sz="4400" dirty="0">
                <a:solidFill>
                  <a:srgbClr val="92D050"/>
                </a:solidFill>
              </a:rPr>
              <a:t>en</a:t>
            </a:r>
            <a:r>
              <a:rPr lang="en-US" dirty="0">
                <a:solidFill>
                  <a:srgbClr val="92D050"/>
                </a:solidFill>
              </a:rPr>
              <a:t> </a:t>
            </a:r>
            <a:r>
              <a:rPr lang="en-US" sz="4400" dirty="0">
                <a:solidFill>
                  <a:srgbClr val="92D050"/>
                </a:solidFill>
              </a:rPr>
              <a:t>kunst </a:t>
            </a:r>
            <a:r>
              <a:rPr lang="en-US" sz="4400" dirty="0" err="1">
                <a:solidFill>
                  <a:srgbClr val="92D050"/>
                </a:solidFill>
              </a:rPr>
              <a:t>aan</a:t>
            </a:r>
            <a:r>
              <a:rPr lang="en-US" sz="4400" dirty="0">
                <a:solidFill>
                  <a:srgbClr val="92D050"/>
                </a:solidFill>
              </a:rPr>
              <a:t> het </a:t>
            </a:r>
            <a:r>
              <a:rPr lang="en-US" sz="4400" dirty="0" err="1">
                <a:solidFill>
                  <a:srgbClr val="92D050"/>
                </a:solidFill>
              </a:rPr>
              <a:t>maken</a:t>
            </a:r>
            <a:r>
              <a:rPr lang="en-US" sz="4400" dirty="0">
                <a:solidFill>
                  <a:srgbClr val="92D050"/>
                </a:solidFill>
              </a:rPr>
              <a:t> met </a:t>
            </a:r>
            <a:r>
              <a:rPr lang="en-US" sz="4400" dirty="0" err="1">
                <a:solidFill>
                  <a:srgbClr val="92D050"/>
                </a:solidFill>
              </a:rPr>
              <a:t>spullen</a:t>
            </a:r>
            <a:r>
              <a:rPr lang="en-US" sz="4400" dirty="0">
                <a:solidFill>
                  <a:srgbClr val="92D050"/>
                </a:solidFill>
              </a:rPr>
              <a:t> van de </a:t>
            </a:r>
            <a:r>
              <a:rPr lang="en-US" sz="4400" dirty="0" err="1">
                <a:solidFill>
                  <a:srgbClr val="92D050"/>
                </a:solidFill>
              </a:rPr>
              <a:t>natuur</a:t>
            </a:r>
            <a:r>
              <a:rPr lang="en-US" sz="4400" dirty="0">
                <a:solidFill>
                  <a:srgbClr val="92D050"/>
                </a:solidFill>
              </a:rPr>
              <a:t>.</a:t>
            </a:r>
            <a:endParaRPr lang="en-US" dirty="0">
              <a:solidFill>
                <a:srgbClr val="92D050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19668ED-A49B-4F54-4F19-DD311EBFB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1331" cy="431180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FB165D8-BCFC-8A99-2818-F4BC5B12B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331" y="0"/>
            <a:ext cx="3305175" cy="431180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F93E047-AA29-F19F-3338-CA657BA42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506" y="0"/>
            <a:ext cx="3305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9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16B9029-2BA0-213A-A957-AFD9A1ECC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8102" y="0"/>
            <a:ext cx="3701832" cy="388245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04C7FA7-B28A-65E1-6E5C-34B635C7C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6213"/>
            <a:ext cx="4099963" cy="383748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12B0A40-59FE-51E1-918F-8443C35DCD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9934" y="0"/>
            <a:ext cx="4472066" cy="3837482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25B47FC1-99EB-3C66-B420-B4157AE859CC}"/>
              </a:ext>
            </a:extLst>
          </p:cNvPr>
          <p:cNvSpPr txBox="1"/>
          <p:nvPr/>
        </p:nvSpPr>
        <p:spPr>
          <a:xfrm>
            <a:off x="464695" y="4257208"/>
            <a:ext cx="87942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2800" dirty="0">
              <a:solidFill>
                <a:srgbClr val="92D050"/>
              </a:solidFill>
            </a:endParaRPr>
          </a:p>
          <a:p>
            <a:r>
              <a:rPr lang="nl-BE" sz="2800" dirty="0">
                <a:solidFill>
                  <a:srgbClr val="92D050"/>
                </a:solidFill>
              </a:rPr>
              <a:t>En er had iemand chips bij en die hebben wij heel snel op gegeten.</a:t>
            </a:r>
          </a:p>
          <a:p>
            <a:endParaRPr lang="nl-BE" dirty="0">
              <a:solidFill>
                <a:srgbClr val="92D050"/>
              </a:solidFill>
            </a:endParaRPr>
          </a:p>
          <a:p>
            <a:endParaRPr lang="nl-BE" dirty="0">
              <a:solidFill>
                <a:srgbClr val="92D050"/>
              </a:solidFill>
            </a:endParaRPr>
          </a:p>
          <a:p>
            <a:endParaRPr lang="nl-BE" dirty="0">
              <a:solidFill>
                <a:srgbClr val="92D050"/>
              </a:solidFill>
            </a:endParaRPr>
          </a:p>
          <a:p>
            <a:endParaRPr lang="nl-BE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83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354BDA6-BB39-3F97-9E43-8484DDBB4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/>
          <a:lstStyle/>
          <a:p>
            <a:r>
              <a:rPr lang="en-US" dirty="0"/>
              <a:t>En </a:t>
            </a:r>
            <a:r>
              <a:rPr lang="en-US" dirty="0" err="1"/>
              <a:t>toen</a:t>
            </a:r>
            <a:r>
              <a:rPr lang="en-US" dirty="0"/>
              <a:t> </a:t>
            </a:r>
            <a:r>
              <a:rPr lang="en-US" dirty="0" err="1"/>
              <a:t>waren</a:t>
            </a:r>
            <a:r>
              <a:rPr lang="en-US" dirty="0"/>
              <a:t> </a:t>
            </a:r>
            <a:r>
              <a:rPr lang="en-US" dirty="0" err="1"/>
              <a:t>wij</a:t>
            </a:r>
            <a:r>
              <a:rPr lang="en-US" dirty="0"/>
              <a:t> spaghetti </a:t>
            </a:r>
            <a:r>
              <a:rPr lang="en-US" dirty="0" err="1"/>
              <a:t>aan</a:t>
            </a:r>
            <a:r>
              <a:rPr lang="en-US" dirty="0"/>
              <a:t> het eten 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14128DA-054D-9871-ADA7-98AA12DE85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02" r="1" b="49343"/>
          <a:stretch>
            <a:fillRect/>
          </a:stretch>
        </p:blipFill>
        <p:spPr>
          <a:xfrm>
            <a:off x="3423747" y="10"/>
            <a:ext cx="8768253" cy="3985709"/>
          </a:xfrm>
          <a:prstGeom prst="rect">
            <a:avLst/>
          </a:prstGeom>
          <a:noFill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B84EBDB-7F58-D0D9-17BF-139FC5E7D9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402" r="-2" b="62925"/>
          <a:stretch>
            <a:fillRect/>
          </a:stretch>
        </p:blipFill>
        <p:spPr>
          <a:xfrm>
            <a:off x="3352800" y="4423576"/>
            <a:ext cx="8420100" cy="18248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525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D826D3B-94B4-FB2C-59BD-EAA9B0434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/>
          <a:lstStyle/>
          <a:p>
            <a:r>
              <a:rPr lang="en-US" dirty="0"/>
              <a:t>Free podium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BECCDD2-BBD9-A3D4-D972-EE8B9DE166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39" r="1" b="3935"/>
          <a:stretch>
            <a:fillRect/>
          </a:stretch>
        </p:blipFill>
        <p:spPr>
          <a:xfrm>
            <a:off x="1914" y="10"/>
            <a:ext cx="4836786" cy="4214181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BE29F17A-0199-D6FC-E319-13E2FD3BBB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96" b="6158"/>
          <a:stretch>
            <a:fillRect/>
          </a:stretch>
        </p:blipFill>
        <p:spPr>
          <a:xfrm>
            <a:off x="5541276" y="1104900"/>
            <a:ext cx="5750381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246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8C2FDE0-B362-A3A9-68B5-3C9F7EE014B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>
            <a:normAutofit/>
          </a:bodyPr>
          <a:lstStyle/>
          <a:p>
            <a:r>
              <a:rPr lang="en-US" sz="3600" dirty="0" err="1"/>
              <a:t>Verhaaltje</a:t>
            </a:r>
            <a:r>
              <a:rPr lang="en-US" sz="3600" dirty="0"/>
              <a:t> </a:t>
            </a:r>
            <a:r>
              <a:rPr lang="en-US" sz="3600" dirty="0" err="1"/>
              <a:t>lezen</a:t>
            </a:r>
            <a:r>
              <a:rPr lang="en-US" sz="3600" dirty="0"/>
              <a:t>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B845DAA-1089-18D5-F5E2-0C765969D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463" y="1175658"/>
            <a:ext cx="5682342" cy="56823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210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theme/theme1.xml><?xml version="1.0" encoding="utf-8"?>
<a:theme xmlns:a="http://schemas.openxmlformats.org/drawingml/2006/main" name="Film brande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5</TotalTime>
  <Words>87</Words>
  <Application>Microsoft Office PowerPoint</Application>
  <PresentationFormat>Breedbeeld</PresentationFormat>
  <Paragraphs>16</Paragraphs>
  <Slides>11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5" baseType="lpstr">
      <vt:lpstr>Aptos</vt:lpstr>
      <vt:lpstr>Arial</vt:lpstr>
      <vt:lpstr>Neue Haas Grotesk Text Pro</vt:lpstr>
      <vt:lpstr>Film branden</vt:lpstr>
      <vt:lpstr>Bosklassen</vt:lpstr>
      <vt:lpstr>PowerPoint-presentatie</vt:lpstr>
      <vt:lpstr>Zo gingen wij naar het bos.</vt:lpstr>
      <vt:lpstr>PowerPoint-presentatie</vt:lpstr>
      <vt:lpstr>Hier zijn we aan het eten  en de jongens waren aan het graven. </vt:lpstr>
      <vt:lpstr>PowerPoint-presentatie</vt:lpstr>
      <vt:lpstr>Wij waren smoskes aan het eten en kunst aan het maken met spullen van de natuur.</vt:lpstr>
      <vt:lpstr>PowerPoint-presentatie</vt:lpstr>
      <vt:lpstr>En toen waren wij spaghetti aan het eten .</vt:lpstr>
      <vt:lpstr>Free podium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Almah Andoh</dc:creator>
  <cp:lastModifiedBy>Katrien Verbruggen</cp:lastModifiedBy>
  <cp:revision>17</cp:revision>
  <dcterms:created xsi:type="dcterms:W3CDTF">2026-10-02T12:32:45Z</dcterms:created>
  <dcterms:modified xsi:type="dcterms:W3CDTF">2026-10-09T14:09:51Z</dcterms:modified>
</cp:coreProperties>
</file>