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8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54183" y="2577737"/>
            <a:ext cx="9448800" cy="850467"/>
          </a:xfrm>
        </p:spPr>
        <p:txBody>
          <a:bodyPr>
            <a:normAutofit/>
          </a:bodyPr>
          <a:lstStyle/>
          <a:p>
            <a:r>
              <a:rPr lang="nl-BE" sz="2000" dirty="0"/>
              <a:t>de leuke avonturen van het 4</a:t>
            </a:r>
            <a:r>
              <a:rPr lang="nl-BE" sz="2000" baseline="30000" dirty="0"/>
              <a:t>de</a:t>
            </a:r>
            <a:r>
              <a:rPr lang="nl-BE" sz="2000" dirty="0"/>
              <a:t> leerjaar 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err="1"/>
              <a:t>Warning</a:t>
            </a:r>
            <a:r>
              <a:rPr lang="nl-BE" dirty="0"/>
              <a:t> leuke avonturen ALERT!</a:t>
            </a:r>
          </a:p>
        </p:txBody>
      </p:sp>
    </p:spTree>
    <p:extLst>
      <p:ext uri="{BB962C8B-B14F-4D97-AF65-F5344CB8AC3E}">
        <p14:creationId xmlns:p14="http://schemas.microsoft.com/office/powerpoint/2010/main" val="3618617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41" y="975361"/>
            <a:ext cx="5479121" cy="570494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6757851" y="2055223"/>
            <a:ext cx="296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Dit zijn wij in </a:t>
            </a:r>
            <a:r>
              <a:rPr lang="nl-BE" dirty="0" err="1"/>
              <a:t>Bokrijk</a:t>
            </a:r>
            <a:r>
              <a:rPr lang="nl-BE" dirty="0"/>
              <a:t>.</a:t>
            </a:r>
          </a:p>
          <a:p>
            <a:r>
              <a:rPr lang="nl-BE" dirty="0"/>
              <a:t>We hadden veel plezier!</a:t>
            </a:r>
          </a:p>
        </p:txBody>
      </p:sp>
      <p:sp>
        <p:nvSpPr>
          <p:cNvPr id="4" name="Gelijkbenige driehoek 3"/>
          <p:cNvSpPr/>
          <p:nvPr/>
        </p:nvSpPr>
        <p:spPr>
          <a:xfrm>
            <a:off x="6905897" y="4153989"/>
            <a:ext cx="2151017" cy="168075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Leuk hè</a:t>
            </a:r>
          </a:p>
        </p:txBody>
      </p:sp>
    </p:spTree>
    <p:extLst>
      <p:ext uri="{BB962C8B-B14F-4D97-AF65-F5344CB8AC3E}">
        <p14:creationId xmlns:p14="http://schemas.microsoft.com/office/powerpoint/2010/main" val="2337649782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bogen verbindingslijn 2"/>
          <p:cNvCxnSpPr/>
          <p:nvPr/>
        </p:nvCxnSpPr>
        <p:spPr>
          <a:xfrm>
            <a:off x="3082834" y="2116183"/>
            <a:ext cx="3735977" cy="17417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kstvak 3"/>
          <p:cNvSpPr txBox="1"/>
          <p:nvPr/>
        </p:nvSpPr>
        <p:spPr>
          <a:xfrm>
            <a:off x="7698377" y="3196046"/>
            <a:ext cx="2508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Hoe lang is de grootste man ter wereld? </a:t>
            </a:r>
          </a:p>
          <a:p>
            <a:r>
              <a:rPr lang="nl-BE" dirty="0"/>
              <a:t>Als je tijd hebt, zoek het dan maar op het internet.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196046" y="1367246"/>
            <a:ext cx="2717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Klein raadseltje tussendoor </a:t>
            </a:r>
            <a:r>
              <a:rPr lang="nl-BE" dirty="0">
                <a:sym typeface="Wingdings" panose="05000000000000000000" pitchFamily="2" charset="2"/>
              </a:rPr>
              <a:t>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9715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795" y="2238102"/>
            <a:ext cx="4574904" cy="343117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493623" y="914400"/>
            <a:ext cx="6017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Hihihihihihihihihihihihi</a:t>
            </a:r>
            <a:r>
              <a:rPr lang="nl-BE" dirty="0"/>
              <a:t> !!!!!!!!!!</a:t>
            </a:r>
          </a:p>
          <a:p>
            <a:r>
              <a:rPr lang="nl-BE" dirty="0"/>
              <a:t>Dit is zo’n leuk spel en het is grappig, leerzaam,,,,</a:t>
            </a:r>
          </a:p>
        </p:txBody>
      </p:sp>
    </p:spTree>
    <p:extLst>
      <p:ext uri="{BB962C8B-B14F-4D97-AF65-F5344CB8AC3E}">
        <p14:creationId xmlns:p14="http://schemas.microsoft.com/office/powerpoint/2010/main" val="24679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5338354" y="1846217"/>
            <a:ext cx="3030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/>
              <a:t>DiT</a:t>
            </a:r>
            <a:r>
              <a:rPr lang="nl-BE" dirty="0"/>
              <a:t> </a:t>
            </a:r>
            <a:r>
              <a:rPr lang="nl-BE" dirty="0" err="1"/>
              <a:t>wAs</a:t>
            </a:r>
            <a:r>
              <a:rPr lang="nl-BE" dirty="0"/>
              <a:t> </a:t>
            </a:r>
            <a:r>
              <a:rPr lang="nl-BE" dirty="0" err="1"/>
              <a:t>OnZe</a:t>
            </a:r>
            <a:r>
              <a:rPr lang="nl-BE" dirty="0"/>
              <a:t> </a:t>
            </a:r>
            <a:r>
              <a:rPr lang="nl-BE" dirty="0" err="1"/>
              <a:t>PoWeRpOiNt</a:t>
            </a:r>
            <a:r>
              <a:rPr lang="nl-BE" dirty="0"/>
              <a:t> </a:t>
            </a:r>
          </a:p>
        </p:txBody>
      </p:sp>
      <p:sp>
        <p:nvSpPr>
          <p:cNvPr id="4" name="Ruit 3"/>
          <p:cNvSpPr/>
          <p:nvPr/>
        </p:nvSpPr>
        <p:spPr>
          <a:xfrm flipH="1" flipV="1">
            <a:off x="2579912" y="1770015"/>
            <a:ext cx="859973" cy="85126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uit 4"/>
          <p:cNvSpPr/>
          <p:nvPr/>
        </p:nvSpPr>
        <p:spPr>
          <a:xfrm>
            <a:off x="5050971" y="2786743"/>
            <a:ext cx="1045029" cy="1262743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uit 5"/>
          <p:cNvSpPr/>
          <p:nvPr/>
        </p:nvSpPr>
        <p:spPr>
          <a:xfrm>
            <a:off x="7785463" y="792480"/>
            <a:ext cx="261257" cy="1489166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uit 6"/>
          <p:cNvSpPr/>
          <p:nvPr/>
        </p:nvSpPr>
        <p:spPr>
          <a:xfrm>
            <a:off x="8307977" y="4284617"/>
            <a:ext cx="1297577" cy="111469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rapezium 7"/>
          <p:cNvSpPr/>
          <p:nvPr/>
        </p:nvSpPr>
        <p:spPr>
          <a:xfrm>
            <a:off x="2579912" y="3777344"/>
            <a:ext cx="1356362" cy="1177833"/>
          </a:xfrm>
          <a:prstGeom prst="trapezoid">
            <a:avLst/>
          </a:prstGeom>
          <a:solidFill>
            <a:schemeClr val="tx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rapezium 8"/>
          <p:cNvSpPr/>
          <p:nvPr/>
        </p:nvSpPr>
        <p:spPr>
          <a:xfrm>
            <a:off x="9422674" y="1166949"/>
            <a:ext cx="1428206" cy="1210491"/>
          </a:xfrm>
          <a:prstGeom prst="trapezoid">
            <a:avLst/>
          </a:prstGeom>
          <a:solidFill>
            <a:schemeClr val="tx2">
              <a:lumMod val="1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7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4833257" y="2290354"/>
            <a:ext cx="3013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600" dirty="0"/>
              <a:t>BYE</a:t>
            </a:r>
          </a:p>
        </p:txBody>
      </p:sp>
    </p:spTree>
    <p:extLst>
      <p:ext uri="{BB962C8B-B14F-4D97-AF65-F5344CB8AC3E}">
        <p14:creationId xmlns:p14="http://schemas.microsoft.com/office/powerpoint/2010/main" val="1828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5190308" y="2220686"/>
            <a:ext cx="461554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9" name="Afgeronde rechthoek 8"/>
          <p:cNvSpPr/>
          <p:nvPr/>
        </p:nvSpPr>
        <p:spPr>
          <a:xfrm>
            <a:off x="4232366" y="1489166"/>
            <a:ext cx="1558834" cy="1341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Hier komt het!!!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195891" y="157625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Opgelet hier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708366" y="4282441"/>
            <a:ext cx="602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Zie dat je dit niet mist!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360023" y="5756366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Wel kijken hè!</a:t>
            </a:r>
          </a:p>
        </p:txBody>
      </p:sp>
    </p:spTree>
    <p:extLst>
      <p:ext uri="{BB962C8B-B14F-4D97-AF65-F5344CB8AC3E}">
        <p14:creationId xmlns:p14="http://schemas.microsoft.com/office/powerpoint/2010/main" val="7812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538" y="1661432"/>
            <a:ext cx="6219825" cy="466725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781006" y="931817"/>
            <a:ext cx="2177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Iman in Antwerpen</a:t>
            </a:r>
          </a:p>
          <a:p>
            <a:endParaRPr lang="nl-BE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" y="931818"/>
            <a:ext cx="5039360" cy="3779520"/>
          </a:xfrm>
          <a:prstGeom prst="rect">
            <a:avLst/>
          </a:prstGeom>
        </p:spPr>
      </p:pic>
      <p:sp>
        <p:nvSpPr>
          <p:cNvPr id="6" name="PIJL-RECHTS 5"/>
          <p:cNvSpPr/>
          <p:nvPr/>
        </p:nvSpPr>
        <p:spPr>
          <a:xfrm rot="10408865">
            <a:off x="5653079" y="1255123"/>
            <a:ext cx="3702662" cy="2463871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6653349" y="2098766"/>
            <a:ext cx="2603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err="1">
                <a:solidFill>
                  <a:schemeClr val="accent4">
                    <a:lumMod val="75000"/>
                  </a:schemeClr>
                </a:solidFill>
              </a:rPr>
              <a:t>Ona</a:t>
            </a:r>
            <a:r>
              <a:rPr lang="nl-BE" dirty="0">
                <a:solidFill>
                  <a:schemeClr val="accent4">
                    <a:lumMod val="75000"/>
                  </a:schemeClr>
                </a:solidFill>
              </a:rPr>
              <a:t> en Jolie</a:t>
            </a:r>
          </a:p>
        </p:txBody>
      </p:sp>
    </p:spTree>
    <p:extLst>
      <p:ext uri="{BB962C8B-B14F-4D97-AF65-F5344CB8AC3E}">
        <p14:creationId xmlns:p14="http://schemas.microsoft.com/office/powerpoint/2010/main" val="251770122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" y="1332411"/>
            <a:ext cx="4110447" cy="308283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8778" y="1045028"/>
            <a:ext cx="4110447" cy="308283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00595" y="4955177"/>
            <a:ext cx="3624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Hier eten we in Antwerpen.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966857" y="5033554"/>
            <a:ext cx="318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Hier speelden we in </a:t>
            </a:r>
            <a:r>
              <a:rPr lang="nl-BE" dirty="0" err="1"/>
              <a:t>Bokrijk</a:t>
            </a:r>
            <a:r>
              <a:rPr lang="nl-B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247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687" y="609600"/>
            <a:ext cx="4969692" cy="372726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744687" y="4728753"/>
            <a:ext cx="516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Hier leerden de we over bijen. Bijen zijn cool!</a:t>
            </a:r>
          </a:p>
        </p:txBody>
      </p:sp>
    </p:spTree>
    <p:extLst>
      <p:ext uri="{BB962C8B-B14F-4D97-AF65-F5344CB8AC3E}">
        <p14:creationId xmlns:p14="http://schemas.microsoft.com/office/powerpoint/2010/main" val="414596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9" y="1461135"/>
            <a:ext cx="4825500" cy="362097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14" y="1461135"/>
            <a:ext cx="4827963" cy="3620973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099" y="2981732"/>
            <a:ext cx="1190625" cy="1190625"/>
          </a:xfrm>
          <a:prstGeom prst="rect">
            <a:avLst/>
          </a:prstGeom>
        </p:spPr>
      </p:pic>
      <p:sp>
        <p:nvSpPr>
          <p:cNvPr id="11" name="Ovaal 10"/>
          <p:cNvSpPr/>
          <p:nvPr/>
        </p:nvSpPr>
        <p:spPr>
          <a:xfrm>
            <a:off x="3126377" y="5320937"/>
            <a:ext cx="5303520" cy="1454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Wie zijn deze kinderen?</a:t>
            </a:r>
          </a:p>
        </p:txBody>
      </p:sp>
    </p:spTree>
    <p:extLst>
      <p:ext uri="{BB962C8B-B14F-4D97-AF65-F5344CB8AC3E}">
        <p14:creationId xmlns:p14="http://schemas.microsoft.com/office/powerpoint/2010/main" val="205091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5326"/>
            <a:ext cx="4692801" cy="516853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193" y="3061063"/>
            <a:ext cx="656992" cy="65749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575" y="1933303"/>
            <a:ext cx="1231803" cy="123275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547360" y="3166054"/>
            <a:ext cx="1663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LOL nu komt het leukste !!!!!!!!!!!!!!!!!!!!!!!!!!!!!!!!!!!!!!!!!!!!</a:t>
            </a:r>
          </a:p>
        </p:txBody>
      </p:sp>
    </p:spTree>
    <p:extLst>
      <p:ext uri="{BB962C8B-B14F-4D97-AF65-F5344CB8AC3E}">
        <p14:creationId xmlns:p14="http://schemas.microsoft.com/office/powerpoint/2010/main" val="4143551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298" y="851534"/>
            <a:ext cx="7472907" cy="5607541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1297577" y="2255520"/>
            <a:ext cx="3065417" cy="2664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NOG MEER BOKRIJK!</a:t>
            </a:r>
          </a:p>
        </p:txBody>
      </p:sp>
    </p:spTree>
    <p:extLst>
      <p:ext uri="{BB962C8B-B14F-4D97-AF65-F5344CB8AC3E}">
        <p14:creationId xmlns:p14="http://schemas.microsoft.com/office/powerpoint/2010/main" val="44095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ndensspo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131</Words>
  <Application>Microsoft Office PowerPoint</Application>
  <PresentationFormat>Breedbeeld</PresentationFormat>
  <Paragraphs>24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Condensspoor</vt:lpstr>
      <vt:lpstr>de leuke avonturen van het 4de leerjaar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leuke avonturen van het 4de leerjaar</dc:title>
  <dc:creator>Gebruiker</dc:creator>
  <cp:lastModifiedBy>Katrien Verbruggen</cp:lastModifiedBy>
  <cp:revision>16</cp:revision>
  <dcterms:created xsi:type="dcterms:W3CDTF">2023-06-15T12:49:31Z</dcterms:created>
  <dcterms:modified xsi:type="dcterms:W3CDTF">2023-06-23T07:17:10Z</dcterms:modified>
</cp:coreProperties>
</file>