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867E3-0DFD-4435-8D80-FA7C31626A37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E480A-1BF4-49EB-B636-94FF85F99A3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129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E480A-1BF4-49EB-B636-94FF85F99A34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331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4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01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492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4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263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21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37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9262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5882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242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8682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0486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6A43FAB-4373-4989-871F-CA7A895C42F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92B4A-4012-4B8C-8BD9-70A97363BB74}" type="slidenum">
              <a:rPr lang="nl-BE" smtClean="0"/>
              <a:t>‹nr.›</a:t>
            </a:fld>
            <a:endParaRPr lang="nl-BE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524395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BF008E-0CF8-24EC-F780-B217E33D2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167" y="2590984"/>
            <a:ext cx="7369642" cy="3608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8000" dirty="0"/>
              <a:t>Ons </a:t>
            </a:r>
            <a:r>
              <a:rPr lang="en-US" sz="8000" dirty="0" err="1"/>
              <a:t>avontuur</a:t>
            </a:r>
            <a:r>
              <a:rPr lang="en-US" sz="8000" dirty="0"/>
              <a:t> op </a:t>
            </a:r>
            <a:r>
              <a:rPr lang="en-US" sz="8000" dirty="0" err="1"/>
              <a:t>bosklassen</a:t>
            </a:r>
            <a:endParaRPr lang="en-US" sz="80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F1F321C-0BD5-ED44-10DE-91DD4BEE0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3168" y="1079212"/>
            <a:ext cx="6437630" cy="1335503"/>
          </a:xfrm>
        </p:spPr>
        <p:txBody>
          <a:bodyPr vert="horz" lIns="91440" tIns="0" rIns="91440" bIns="45720" rtlCol="0" anchor="b">
            <a:normAutofit/>
          </a:bodyPr>
          <a:lstStyle/>
          <a:p>
            <a:r>
              <a:rPr lang="en-US" sz="2800" dirty="0"/>
              <a:t>Lio en Alyssa</a:t>
            </a:r>
          </a:p>
        </p:txBody>
      </p:sp>
    </p:spTree>
    <p:extLst>
      <p:ext uri="{BB962C8B-B14F-4D97-AF65-F5344CB8AC3E}">
        <p14:creationId xmlns:p14="http://schemas.microsoft.com/office/powerpoint/2010/main" val="77987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7CF7E-A445-27EA-2255-0E5CEF195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 dirty="0"/>
              <a:t>Met de </a:t>
            </a:r>
            <a:r>
              <a:rPr lang="en-US" sz="3300" dirty="0" err="1"/>
              <a:t>vlaggen</a:t>
            </a:r>
            <a:r>
              <a:rPr lang="en-US" sz="3300" dirty="0"/>
              <a:t> </a:t>
            </a:r>
            <a:r>
              <a:rPr lang="en-US" sz="3300" dirty="0" err="1"/>
              <a:t>zijn</a:t>
            </a:r>
            <a:r>
              <a:rPr lang="en-US" sz="3300" dirty="0"/>
              <a:t> we </a:t>
            </a:r>
            <a:r>
              <a:rPr lang="en-US" sz="3300" dirty="0" err="1"/>
              <a:t>naar</a:t>
            </a:r>
            <a:r>
              <a:rPr lang="en-US" sz="3300" dirty="0"/>
              <a:t> het </a:t>
            </a:r>
            <a:r>
              <a:rPr lang="en-US" sz="3300" dirty="0" err="1"/>
              <a:t>bos</a:t>
            </a:r>
            <a:r>
              <a:rPr lang="en-US" sz="3300" dirty="0"/>
              <a:t> </a:t>
            </a:r>
            <a:r>
              <a:rPr lang="en-US" sz="3300" dirty="0" err="1"/>
              <a:t>gegaan</a:t>
            </a:r>
            <a:r>
              <a:rPr lang="en-US" sz="3300" dirty="0"/>
              <a:t>.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29B32259-660D-ED12-DB93-591C98B06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32450" y="1438402"/>
            <a:ext cx="4809998" cy="4809998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967FFF3-FDB8-D414-437E-7F3F4B8ECE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485"/>
          <a:stretch>
            <a:fillRect/>
          </a:stretch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5165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37EB0AA-E531-C032-77CB-7A31B3AD4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12" y="1103311"/>
            <a:ext cx="2879083" cy="287908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5DFDACB-E8B8-630C-0FB7-B2C0446A5A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7" r="4070" b="2"/>
          <a:stretch>
            <a:fillRect/>
          </a:stretch>
        </p:blipFill>
        <p:spPr>
          <a:xfrm>
            <a:off x="4655820" y="1103312"/>
            <a:ext cx="2880360" cy="303243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9922275-826A-900E-E162-F228D1E81B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15" r="2" b="2"/>
          <a:stretch>
            <a:fillRect/>
          </a:stretch>
        </p:blipFill>
        <p:spPr>
          <a:xfrm>
            <a:off x="8332029" y="1103311"/>
            <a:ext cx="2880360" cy="3032439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F1C2F6E1-7E2A-E21E-22A4-E1E19EDA3AD5}"/>
              </a:ext>
            </a:extLst>
          </p:cNvPr>
          <p:cNvSpPr txBox="1"/>
          <p:nvPr/>
        </p:nvSpPr>
        <p:spPr>
          <a:xfrm>
            <a:off x="2008429" y="4616970"/>
            <a:ext cx="9203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/>
              <a:t>De juf legt uit tijdens de wandeling naar de rimboe.</a:t>
            </a:r>
          </a:p>
        </p:txBody>
      </p:sp>
    </p:spTree>
    <p:extLst>
      <p:ext uri="{BB962C8B-B14F-4D97-AF65-F5344CB8AC3E}">
        <p14:creationId xmlns:p14="http://schemas.microsoft.com/office/powerpoint/2010/main" val="4083730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Afbeelding 32">
            <a:extLst>
              <a:ext uri="{FF2B5EF4-FFF2-40B4-BE49-F238E27FC236}">
                <a16:creationId xmlns:a16="http://schemas.microsoft.com/office/drawing/2014/main" id="{C379CEAB-EE90-DEEB-3980-764B9CEB4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893" y="347298"/>
            <a:ext cx="4699107" cy="4699107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C4562238-DE7E-9A27-675A-BEDFBB521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958" y="369798"/>
            <a:ext cx="4676607" cy="4676607"/>
          </a:xfrm>
          <a:prstGeom prst="rect">
            <a:avLst/>
          </a:prstGeom>
        </p:spPr>
      </p:pic>
      <p:sp>
        <p:nvSpPr>
          <p:cNvPr id="36" name="Tekstvak 35">
            <a:extLst>
              <a:ext uri="{FF2B5EF4-FFF2-40B4-BE49-F238E27FC236}">
                <a16:creationId xmlns:a16="http://schemas.microsoft.com/office/drawing/2014/main" id="{E7089002-2BC6-D604-F89E-5AD3EA156423}"/>
              </a:ext>
            </a:extLst>
          </p:cNvPr>
          <p:cNvSpPr txBox="1"/>
          <p:nvPr/>
        </p:nvSpPr>
        <p:spPr>
          <a:xfrm>
            <a:off x="1396893" y="5389418"/>
            <a:ext cx="985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We waren net aangekomen bij de Rimboe.</a:t>
            </a:r>
          </a:p>
        </p:txBody>
      </p:sp>
    </p:spTree>
    <p:extLst>
      <p:ext uri="{BB962C8B-B14F-4D97-AF65-F5344CB8AC3E}">
        <p14:creationId xmlns:p14="http://schemas.microsoft.com/office/powerpoint/2010/main" val="325654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10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0" name="Picture 12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1" name="Rectangle 14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3" name="Rectangle 18">
            <a:extLst>
              <a:ext uri="{FF2B5EF4-FFF2-40B4-BE49-F238E27FC236}">
                <a16:creationId xmlns:a16="http://schemas.microsoft.com/office/drawing/2014/main" id="{694E884E-CFA2-4B31-8157-DA73B8846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4" name="Rectangle 20">
            <a:extLst>
              <a:ext uri="{FF2B5EF4-FFF2-40B4-BE49-F238E27FC236}">
                <a16:creationId xmlns:a16="http://schemas.microsoft.com/office/drawing/2014/main" id="{3655E855-74FA-4AD3-B859-2488383A9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5" name="TextBox 22">
            <a:extLst>
              <a:ext uri="{FF2B5EF4-FFF2-40B4-BE49-F238E27FC236}">
                <a16:creationId xmlns:a16="http://schemas.microsoft.com/office/drawing/2014/main" id="{2E91CD00-2EAB-4689-A44A-C4687605E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46" name="Rectangle 24">
            <a:extLst>
              <a:ext uri="{FF2B5EF4-FFF2-40B4-BE49-F238E27FC236}">
                <a16:creationId xmlns:a16="http://schemas.microsoft.com/office/drawing/2014/main" id="{CE4E23EB-7D1F-4223-8BC1-FB83F69F2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26">
            <a:extLst>
              <a:ext uri="{FF2B5EF4-FFF2-40B4-BE49-F238E27FC236}">
                <a16:creationId xmlns:a16="http://schemas.microsoft.com/office/drawing/2014/main" id="{B2698634-69E1-4F09-BCF7-366A5A5C4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8" name="Picture 28">
            <a:extLst>
              <a:ext uri="{FF2B5EF4-FFF2-40B4-BE49-F238E27FC236}">
                <a16:creationId xmlns:a16="http://schemas.microsoft.com/office/drawing/2014/main" id="{3675C6A3-66C2-4CB7-AC7E-F274B7277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9" name="Rectangle 30">
            <a:extLst>
              <a:ext uri="{FF2B5EF4-FFF2-40B4-BE49-F238E27FC236}">
                <a16:creationId xmlns:a16="http://schemas.microsoft.com/office/drawing/2014/main" id="{62E5A367-0F56-4156-A2AE-FAD07299A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32">
            <a:extLst>
              <a:ext uri="{FF2B5EF4-FFF2-40B4-BE49-F238E27FC236}">
                <a16:creationId xmlns:a16="http://schemas.microsoft.com/office/drawing/2014/main" id="{E1AAEB5E-C547-4C88-B0D8-F24BE79FD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34">
            <a:extLst>
              <a:ext uri="{FF2B5EF4-FFF2-40B4-BE49-F238E27FC236}">
                <a16:creationId xmlns:a16="http://schemas.microsoft.com/office/drawing/2014/main" id="{EB74DCE7-E922-457A-88B0-4299A3DA6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8DCE212-0056-7F16-5D29-5C9D4909492E}"/>
              </a:ext>
            </a:extLst>
          </p:cNvPr>
          <p:cNvSpPr txBox="1"/>
          <p:nvPr/>
        </p:nvSpPr>
        <p:spPr>
          <a:xfrm>
            <a:off x="1974254" y="5166421"/>
            <a:ext cx="8445357" cy="8835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Lekker </a:t>
            </a:r>
            <a:r>
              <a:rPr lang="en-US" sz="4800" dirty="0" err="1">
                <a:latin typeface="+mj-lt"/>
                <a:ea typeface="+mj-ea"/>
                <a:cs typeface="+mj-cs"/>
              </a:rPr>
              <a:t>een</a:t>
            </a:r>
            <a:r>
              <a:rPr lang="en-US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atin typeface="+mj-lt"/>
                <a:ea typeface="+mj-ea"/>
                <a:cs typeface="+mj-cs"/>
              </a:rPr>
              <a:t>fruitje</a:t>
            </a:r>
            <a:r>
              <a:rPr lang="en-US" sz="4800" dirty="0">
                <a:latin typeface="+mj-lt"/>
                <a:ea typeface="+mj-ea"/>
                <a:cs typeface="+mj-cs"/>
              </a:rPr>
              <a:t> eten,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002BC69-D6BF-22B4-CCD1-AFCDCB7AAD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37" r="2" b="22888"/>
          <a:stretch>
            <a:fillRect/>
          </a:stretch>
        </p:blipFill>
        <p:spPr>
          <a:xfrm>
            <a:off x="1648589" y="647190"/>
            <a:ext cx="4447502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E05E480-84C7-0FF1-51A5-EB7E9A1073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" b="26336"/>
          <a:stretch>
            <a:fillRect/>
          </a:stretch>
        </p:blipFill>
        <p:spPr>
          <a:xfrm>
            <a:off x="6275762" y="647191"/>
            <a:ext cx="4466306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52" name="Rectangle 36">
            <a:extLst>
              <a:ext uri="{FF2B5EF4-FFF2-40B4-BE49-F238E27FC236}">
                <a16:creationId xmlns:a16="http://schemas.microsoft.com/office/drawing/2014/main" id="{047B410D-C384-4834-95F7-EFE768C43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01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0A08A6F-C28D-4C68-9627-9B83F062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6DAD309-1212-498F-ABAD-388FFD322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F297EF4-1A36-4B32-9046-62BAFD8D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131B3231-1C4D-4AB4-AB8B-D39CCC39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" name="Picture 111">
            <a:extLst>
              <a:ext uri="{FF2B5EF4-FFF2-40B4-BE49-F238E27FC236}">
                <a16:creationId xmlns:a16="http://schemas.microsoft.com/office/drawing/2014/main" id="{1A82619F-6BBD-4913-A4EA-27A2A01F2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7D32623C-82B3-4C43-98E0-31A4ACA2F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id="{A28FAB9D-1EE6-43AC-B8F1-6569A0B8E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4962323-B671-484D-B5A3-CD4754337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81DEBE4-9960-46D9-8D96-FBDE91728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AEE2D8A-3775-E9CD-1C8A-9AE9EACB0B7D}"/>
              </a:ext>
            </a:extLst>
          </p:cNvPr>
          <p:cNvSpPr txBox="1"/>
          <p:nvPr/>
        </p:nvSpPr>
        <p:spPr>
          <a:xfrm>
            <a:off x="1969803" y="2052116"/>
            <a:ext cx="396680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600" dirty="0"/>
              <a:t>We </a:t>
            </a:r>
            <a:r>
              <a:rPr lang="en-US" sz="3600" dirty="0" err="1"/>
              <a:t>hadden</a:t>
            </a:r>
            <a:r>
              <a:rPr lang="en-US" sz="3600" dirty="0"/>
              <a:t> </a:t>
            </a:r>
            <a:r>
              <a:rPr lang="en-US" sz="3600" dirty="0" err="1"/>
              <a:t>een</a:t>
            </a:r>
            <a:r>
              <a:rPr lang="en-US" sz="3600" dirty="0"/>
              <a:t> </a:t>
            </a:r>
            <a:r>
              <a:rPr lang="en-US" sz="3600" dirty="0" err="1"/>
              <a:t>speurtocht</a:t>
            </a:r>
            <a:r>
              <a:rPr lang="en-US" sz="3600" dirty="0"/>
              <a:t> </a:t>
            </a:r>
            <a:r>
              <a:rPr lang="en-US" sz="3600" dirty="0" err="1"/>
              <a:t>gedaan</a:t>
            </a:r>
            <a:r>
              <a:rPr lang="en-US" sz="3600" dirty="0"/>
              <a:t> en </a:t>
            </a:r>
            <a:r>
              <a:rPr lang="en-US" sz="3600" dirty="0" err="1"/>
              <a:t>daar</a:t>
            </a:r>
            <a:r>
              <a:rPr lang="en-US" sz="3600" dirty="0"/>
              <a:t> </a:t>
            </a:r>
            <a:r>
              <a:rPr lang="en-US" sz="3600" dirty="0" err="1"/>
              <a:t>hadden</a:t>
            </a:r>
            <a:r>
              <a:rPr lang="en-US" sz="3600" dirty="0"/>
              <a:t> we </a:t>
            </a:r>
            <a:r>
              <a:rPr lang="en-US" sz="3600" dirty="0" err="1"/>
              <a:t>onderweg</a:t>
            </a:r>
            <a:r>
              <a:rPr lang="en-US" sz="3600" dirty="0"/>
              <a:t> </a:t>
            </a:r>
            <a:r>
              <a:rPr lang="en-US" sz="3600" dirty="0" err="1"/>
              <a:t>een</a:t>
            </a:r>
            <a:r>
              <a:rPr lang="en-US" sz="3600" dirty="0"/>
              <a:t> pad </a:t>
            </a:r>
            <a:r>
              <a:rPr lang="en-US" sz="3600" dirty="0" err="1"/>
              <a:t>gevonden</a:t>
            </a:r>
            <a:r>
              <a:rPr lang="en-US" sz="3600" dirty="0"/>
              <a:t>. 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600" dirty="0"/>
              <a:t>We </a:t>
            </a:r>
            <a:r>
              <a:rPr lang="en-US" sz="3600" dirty="0" err="1"/>
              <a:t>hadden</a:t>
            </a:r>
            <a:r>
              <a:rPr lang="en-US" sz="3600" dirty="0"/>
              <a:t> die Kikki </a:t>
            </a:r>
            <a:r>
              <a:rPr lang="en-US" sz="3600" dirty="0" err="1"/>
              <a:t>genoemd</a:t>
            </a:r>
            <a:r>
              <a:rPr lang="en-US" sz="3600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31588EE-1D28-0453-26B4-858C4E512E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4" b="26179"/>
          <a:stretch>
            <a:fillRect/>
          </a:stretch>
        </p:blipFill>
        <p:spPr>
          <a:xfrm>
            <a:off x="6747481" y="2"/>
            <a:ext cx="4636987" cy="34229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D804265-0DE3-A9C6-DC92-4B2EC930EE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762" r="-1" b="9211"/>
          <a:stretch>
            <a:fillRect/>
          </a:stretch>
        </p:blipFill>
        <p:spPr>
          <a:xfrm>
            <a:off x="6747933" y="3425633"/>
            <a:ext cx="4636987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2C5CA78E-387F-4DB6-8894-AA38E5EAF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35E9E5C-99F7-3C64-ACC6-9B8C4D537D19}"/>
              </a:ext>
            </a:extLst>
          </p:cNvPr>
          <p:cNvSpPr txBox="1"/>
          <p:nvPr/>
        </p:nvSpPr>
        <p:spPr>
          <a:xfrm>
            <a:off x="1969802" y="2052116"/>
            <a:ext cx="4636987" cy="4297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8"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00030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A08A6F-C28D-4C68-9627-9B83F062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DAD309-1212-498F-ABAD-388FFD322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297EF4-1A36-4B32-9046-62BAFD8D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31B3231-1C4D-4AB4-AB8B-D39CCC39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A82619F-6BBD-4913-A4EA-27A2A01F2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32623C-82B3-4C43-98E0-31A4ACA2F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28FAB9D-1EE6-43AC-B8F1-6569A0B8E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962323-B671-484D-B5A3-CD4754337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81DEBE4-9960-46D9-8D96-FBDE91728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A66EB96-969B-AEFB-D938-7CE1F490F9B5}"/>
              </a:ext>
            </a:extLst>
          </p:cNvPr>
          <p:cNvSpPr txBox="1"/>
          <p:nvPr/>
        </p:nvSpPr>
        <p:spPr>
          <a:xfrm>
            <a:off x="1969803" y="2052116"/>
            <a:ext cx="396680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600" dirty="0"/>
              <a:t>We </a:t>
            </a:r>
            <a:r>
              <a:rPr lang="en-US" sz="3600" dirty="0" err="1"/>
              <a:t>hadden</a:t>
            </a:r>
            <a:r>
              <a:rPr lang="en-US" sz="3600" dirty="0"/>
              <a:t> </a:t>
            </a:r>
            <a:r>
              <a:rPr lang="en-US" sz="3600" dirty="0" err="1"/>
              <a:t>ook</a:t>
            </a:r>
            <a:r>
              <a:rPr lang="en-US" sz="3600" dirty="0"/>
              <a:t> het </a:t>
            </a:r>
            <a:r>
              <a:rPr lang="en-US" sz="3600" dirty="0" err="1"/>
              <a:t>afvalspel</a:t>
            </a:r>
            <a:r>
              <a:rPr lang="en-US" sz="3600" dirty="0"/>
              <a:t> </a:t>
            </a:r>
            <a:r>
              <a:rPr lang="en-US" sz="3600" dirty="0" err="1"/>
              <a:t>gespeeld</a:t>
            </a:r>
            <a:r>
              <a:rPr lang="en-US" sz="3600" dirty="0"/>
              <a:t>. Je </a:t>
            </a:r>
            <a:r>
              <a:rPr lang="en-US" sz="3600" dirty="0" err="1"/>
              <a:t>kon</a:t>
            </a:r>
            <a:r>
              <a:rPr lang="en-US" sz="3600" dirty="0"/>
              <a:t> </a:t>
            </a:r>
            <a:r>
              <a:rPr lang="en-US" sz="3600" dirty="0" err="1"/>
              <a:t>een</a:t>
            </a:r>
            <a:r>
              <a:rPr lang="en-US" sz="3600" dirty="0"/>
              <a:t> </a:t>
            </a:r>
            <a:r>
              <a:rPr lang="en-US" sz="3600" dirty="0" err="1"/>
              <a:t>natuurvervuiler</a:t>
            </a:r>
            <a:r>
              <a:rPr lang="en-US" sz="3600" dirty="0"/>
              <a:t> </a:t>
            </a:r>
            <a:r>
              <a:rPr lang="en-US" sz="3600" dirty="0" err="1"/>
              <a:t>zijn</a:t>
            </a:r>
            <a:r>
              <a:rPr lang="en-US" sz="3600" dirty="0"/>
              <a:t> of </a:t>
            </a:r>
            <a:r>
              <a:rPr lang="en-US" sz="3600" dirty="0" err="1"/>
              <a:t>een</a:t>
            </a:r>
            <a:r>
              <a:rPr lang="en-US" sz="3600" dirty="0"/>
              <a:t> </a:t>
            </a:r>
            <a:r>
              <a:rPr lang="en-US" sz="3600" dirty="0" err="1"/>
              <a:t>natuurbeschermer</a:t>
            </a:r>
            <a:r>
              <a:rPr lang="en-US" sz="3600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4F40DD3-B094-B280-C5A0-333D9E3BAF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1" b="26182"/>
          <a:stretch>
            <a:fillRect/>
          </a:stretch>
        </p:blipFill>
        <p:spPr>
          <a:xfrm>
            <a:off x="6747481" y="2"/>
            <a:ext cx="4636987" cy="34229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58D34DD-F55B-B18F-A869-9ACF0B0294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1" b="25973"/>
          <a:stretch>
            <a:fillRect/>
          </a:stretch>
        </p:blipFill>
        <p:spPr>
          <a:xfrm>
            <a:off x="6747933" y="3425633"/>
            <a:ext cx="4636987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C5CA78E-387F-4DB6-8894-AA38E5EAF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39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F373AC4-6412-7E56-7FD6-F7DD95BF520E}"/>
              </a:ext>
            </a:extLst>
          </p:cNvPr>
          <p:cNvSpPr txBox="1"/>
          <p:nvPr/>
        </p:nvSpPr>
        <p:spPr>
          <a:xfrm>
            <a:off x="1964444" y="2052116"/>
            <a:ext cx="331938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1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4400" dirty="0"/>
              <a:t>Dan </a:t>
            </a:r>
            <a:r>
              <a:rPr lang="en-US" sz="4400" dirty="0" err="1"/>
              <a:t>hebben</a:t>
            </a:r>
            <a:r>
              <a:rPr lang="en-US" sz="4400" dirty="0"/>
              <a:t> we Lio’s  </a:t>
            </a:r>
            <a:r>
              <a:rPr lang="en-US" sz="4400" dirty="0" err="1"/>
              <a:t>verjaardag</a:t>
            </a:r>
            <a:r>
              <a:rPr lang="en-US" sz="4400" dirty="0"/>
              <a:t> </a:t>
            </a:r>
            <a:r>
              <a:rPr lang="en-US" sz="4400" dirty="0" err="1"/>
              <a:t>gevierd</a:t>
            </a:r>
            <a:r>
              <a:rPr lang="en-US" sz="4400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4C39F04-1DFB-72B7-75AE-899426EA21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19" r="18069"/>
          <a:stretch>
            <a:fillRect/>
          </a:stretch>
        </p:blipFill>
        <p:spPr>
          <a:xfrm>
            <a:off x="6096543" y="227"/>
            <a:ext cx="528837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7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0">
            <a:extLst>
              <a:ext uri="{FF2B5EF4-FFF2-40B4-BE49-F238E27FC236}">
                <a16:creationId xmlns:a16="http://schemas.microsoft.com/office/drawing/2014/main" id="{B1395C1E-2648-4FFC-AC7C-2C1708351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0" name="Picture 22">
            <a:extLst>
              <a:ext uri="{FF2B5EF4-FFF2-40B4-BE49-F238E27FC236}">
                <a16:creationId xmlns:a16="http://schemas.microsoft.com/office/drawing/2014/main" id="{1C7379FE-10D6-4FEA-BEA3-5E2034A44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1" name="Rectangle 24">
            <a:extLst>
              <a:ext uri="{FF2B5EF4-FFF2-40B4-BE49-F238E27FC236}">
                <a16:creationId xmlns:a16="http://schemas.microsoft.com/office/drawing/2014/main" id="{90FB7BFA-EBDD-467C-B253-EFA700504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2" name="Rectangle 26">
            <a:extLst>
              <a:ext uri="{FF2B5EF4-FFF2-40B4-BE49-F238E27FC236}">
                <a16:creationId xmlns:a16="http://schemas.microsoft.com/office/drawing/2014/main" id="{23A9D773-2FA9-4E93-A01A-AEECF93EB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3" name="Rectangle 28">
            <a:extLst>
              <a:ext uri="{FF2B5EF4-FFF2-40B4-BE49-F238E27FC236}">
                <a16:creationId xmlns:a16="http://schemas.microsoft.com/office/drawing/2014/main" id="{D0A08A6F-C28D-4C68-9627-9B83F062F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4" name="Rectangle 30">
            <a:extLst>
              <a:ext uri="{FF2B5EF4-FFF2-40B4-BE49-F238E27FC236}">
                <a16:creationId xmlns:a16="http://schemas.microsoft.com/office/drawing/2014/main" id="{D6DAD309-1212-498F-ABAD-388FFD322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5" name="TextBox 32">
            <a:extLst>
              <a:ext uri="{FF2B5EF4-FFF2-40B4-BE49-F238E27FC236}">
                <a16:creationId xmlns:a16="http://schemas.microsoft.com/office/drawing/2014/main" id="{8F297EF4-1A36-4B32-9046-62BAFD8D8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6" name="Rectangle 34">
            <a:extLst>
              <a:ext uri="{FF2B5EF4-FFF2-40B4-BE49-F238E27FC236}">
                <a16:creationId xmlns:a16="http://schemas.microsoft.com/office/drawing/2014/main" id="{131B3231-1C4D-4AB4-AB8B-D39CCC39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36">
            <a:extLst>
              <a:ext uri="{FF2B5EF4-FFF2-40B4-BE49-F238E27FC236}">
                <a16:creationId xmlns:a16="http://schemas.microsoft.com/office/drawing/2014/main" id="{1A82619F-6BBD-4913-A4EA-27A2A01F2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8" name="Picture 38">
            <a:extLst>
              <a:ext uri="{FF2B5EF4-FFF2-40B4-BE49-F238E27FC236}">
                <a16:creationId xmlns:a16="http://schemas.microsoft.com/office/drawing/2014/main" id="{7D32623C-82B3-4C43-98E0-31A4ACA2F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9" name="Rectangle 40">
            <a:extLst>
              <a:ext uri="{FF2B5EF4-FFF2-40B4-BE49-F238E27FC236}">
                <a16:creationId xmlns:a16="http://schemas.microsoft.com/office/drawing/2014/main" id="{A28FAB9D-1EE6-43AC-B8F1-6569A0B8E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42">
            <a:extLst>
              <a:ext uri="{FF2B5EF4-FFF2-40B4-BE49-F238E27FC236}">
                <a16:creationId xmlns:a16="http://schemas.microsoft.com/office/drawing/2014/main" id="{B4962323-B671-484D-B5A3-CD4754337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44">
            <a:extLst>
              <a:ext uri="{FF2B5EF4-FFF2-40B4-BE49-F238E27FC236}">
                <a16:creationId xmlns:a16="http://schemas.microsoft.com/office/drawing/2014/main" id="{181DEBE4-9960-46D9-8D96-FBDE91728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B973BDF-2A48-1851-BB30-900028A3B41B}"/>
              </a:ext>
            </a:extLst>
          </p:cNvPr>
          <p:cNvSpPr txBox="1"/>
          <p:nvPr/>
        </p:nvSpPr>
        <p:spPr>
          <a:xfrm>
            <a:off x="1969803" y="2052116"/>
            <a:ext cx="396680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1BD518A-7217-9C33-7E4F-086EAB0CD1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21" r="-4" b="25258"/>
          <a:stretch>
            <a:fillRect/>
          </a:stretch>
        </p:blipFill>
        <p:spPr>
          <a:xfrm>
            <a:off x="6747481" y="2"/>
            <a:ext cx="4636987" cy="342291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EFCE9E1-9689-6BDD-C1C3-E1E26112B9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-4" b="25971"/>
          <a:stretch>
            <a:fillRect/>
          </a:stretch>
        </p:blipFill>
        <p:spPr>
          <a:xfrm>
            <a:off x="6747933" y="3425633"/>
            <a:ext cx="4636987" cy="343259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2" name="Rectangle 46">
            <a:extLst>
              <a:ext uri="{FF2B5EF4-FFF2-40B4-BE49-F238E27FC236}">
                <a16:creationId xmlns:a16="http://schemas.microsoft.com/office/drawing/2014/main" id="{2C5CA78E-387F-4DB6-8894-AA38E5EAF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EA573D7-B50D-9155-B047-FE11908EA00D}"/>
              </a:ext>
            </a:extLst>
          </p:cNvPr>
          <p:cNvSpPr txBox="1"/>
          <p:nvPr/>
        </p:nvSpPr>
        <p:spPr>
          <a:xfrm>
            <a:off x="1149246" y="5393349"/>
            <a:ext cx="989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BE"/>
              <a:t> 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05E73AF2-BC96-5B5A-1266-88D78859762F}"/>
              </a:ext>
            </a:extLst>
          </p:cNvPr>
          <p:cNvSpPr txBox="1"/>
          <p:nvPr/>
        </p:nvSpPr>
        <p:spPr>
          <a:xfrm>
            <a:off x="1843790" y="1528997"/>
            <a:ext cx="43626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Dan hadden we nog </a:t>
            </a:r>
            <a:r>
              <a:rPr lang="nl-BE" sz="5400" dirty="0" err="1"/>
              <a:t>smoskes</a:t>
            </a:r>
            <a:r>
              <a:rPr lang="nl-BE" sz="5400" dirty="0"/>
              <a:t> gemaakt en gegeten.</a:t>
            </a:r>
          </a:p>
        </p:txBody>
      </p:sp>
    </p:spTree>
    <p:extLst>
      <p:ext uri="{BB962C8B-B14F-4D97-AF65-F5344CB8AC3E}">
        <p14:creationId xmlns:p14="http://schemas.microsoft.com/office/powerpoint/2010/main" val="429050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304CBA5-8C5C-A301-06EC-D9FF24E0E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75" r="-3" b="36598"/>
          <a:stretch>
            <a:fillRect/>
          </a:stretch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8C59B9-E66C-DBBE-31E0-E7B1B50441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46493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D0B3784-39C0-37EC-A43E-8646582350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17580"/>
          <a:stretch>
            <a:fillRect/>
          </a:stretch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016E830-719F-4E4A-68CD-010CF09CC9DB}"/>
              </a:ext>
            </a:extLst>
          </p:cNvPr>
          <p:cNvSpPr txBox="1"/>
          <p:nvPr/>
        </p:nvSpPr>
        <p:spPr>
          <a:xfrm>
            <a:off x="139485" y="4479010"/>
            <a:ext cx="444801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Er was ook nog een toneeltje want er moest </a:t>
            </a:r>
          </a:p>
          <a:p>
            <a:r>
              <a:rPr lang="nl-BE" sz="2800" dirty="0"/>
              <a:t>iemand naar huis.</a:t>
            </a:r>
          </a:p>
          <a:p>
            <a:endParaRPr lang="nl-BE" sz="2800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8636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13">
            <a:extLst>
              <a:ext uri="{FF2B5EF4-FFF2-40B4-BE49-F238E27FC236}">
                <a16:creationId xmlns:a16="http://schemas.microsoft.com/office/drawing/2014/main" id="{6154BE3A-19AD-4209-ACDC-E7421A0C5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43" name="Picture 15">
            <a:extLst>
              <a:ext uri="{FF2B5EF4-FFF2-40B4-BE49-F238E27FC236}">
                <a16:creationId xmlns:a16="http://schemas.microsoft.com/office/drawing/2014/main" id="{29E6BE99-AC1F-4A9E-BE46-DE901900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4" name="Rectangle 17">
            <a:extLst>
              <a:ext uri="{FF2B5EF4-FFF2-40B4-BE49-F238E27FC236}">
                <a16:creationId xmlns:a16="http://schemas.microsoft.com/office/drawing/2014/main" id="{99DC7DB1-F372-45D3-9BD0-B4F22977C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5" name="Rectangle 19">
            <a:extLst>
              <a:ext uri="{FF2B5EF4-FFF2-40B4-BE49-F238E27FC236}">
                <a16:creationId xmlns:a16="http://schemas.microsoft.com/office/drawing/2014/main" id="{35D1E4A3-6609-48CA-8146-E933DB388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6" name="Rectangle 21">
            <a:extLst>
              <a:ext uri="{FF2B5EF4-FFF2-40B4-BE49-F238E27FC236}">
                <a16:creationId xmlns:a16="http://schemas.microsoft.com/office/drawing/2014/main" id="{73234D25-9D3C-4297-BC51-491BF04BE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7" name="Rectangle 23">
            <a:extLst>
              <a:ext uri="{FF2B5EF4-FFF2-40B4-BE49-F238E27FC236}">
                <a16:creationId xmlns:a16="http://schemas.microsoft.com/office/drawing/2014/main" id="{49D37543-ACEB-4F6B-975D-F0C8289F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8" name="TextBox 25">
            <a:extLst>
              <a:ext uri="{FF2B5EF4-FFF2-40B4-BE49-F238E27FC236}">
                <a16:creationId xmlns:a16="http://schemas.microsoft.com/office/drawing/2014/main" id="{3A0325C0-6C6D-4981-90A1-72D8F77A6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49" name="Rectangle 27">
            <a:extLst>
              <a:ext uri="{FF2B5EF4-FFF2-40B4-BE49-F238E27FC236}">
                <a16:creationId xmlns:a16="http://schemas.microsoft.com/office/drawing/2014/main" id="{AF12C9A2-12F3-489A-8898-714DDAF4A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29">
            <a:extLst>
              <a:ext uri="{FF2B5EF4-FFF2-40B4-BE49-F238E27FC236}">
                <a16:creationId xmlns:a16="http://schemas.microsoft.com/office/drawing/2014/main" id="{E2457104-E371-4193-92E9-56875C696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1" name="Picture 31">
            <a:extLst>
              <a:ext uri="{FF2B5EF4-FFF2-40B4-BE49-F238E27FC236}">
                <a16:creationId xmlns:a16="http://schemas.microsoft.com/office/drawing/2014/main" id="{9B7510C7-4655-4B62-97DC-F4571EA20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2" name="Rectangle 33">
            <a:extLst>
              <a:ext uri="{FF2B5EF4-FFF2-40B4-BE49-F238E27FC236}">
                <a16:creationId xmlns:a16="http://schemas.microsoft.com/office/drawing/2014/main" id="{D943188D-609C-4873-87AF-58D69C99C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35">
            <a:extLst>
              <a:ext uri="{FF2B5EF4-FFF2-40B4-BE49-F238E27FC236}">
                <a16:creationId xmlns:a16="http://schemas.microsoft.com/office/drawing/2014/main" id="{A5C24B77-65C3-4206-B68F-037C8F50C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37">
            <a:extLst>
              <a:ext uri="{FF2B5EF4-FFF2-40B4-BE49-F238E27FC236}">
                <a16:creationId xmlns:a16="http://schemas.microsoft.com/office/drawing/2014/main" id="{7B571378-29A1-464D-AA65-9D7EBB941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A7DA42F-F074-1EF4-029A-96A4292262E3}"/>
              </a:ext>
            </a:extLst>
          </p:cNvPr>
          <p:cNvSpPr txBox="1"/>
          <p:nvPr/>
        </p:nvSpPr>
        <p:spPr>
          <a:xfrm>
            <a:off x="1964444" y="2052116"/>
            <a:ext cx="2664217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200" dirty="0"/>
              <a:t>Dan </a:t>
            </a:r>
            <a:r>
              <a:rPr lang="en-US" sz="3200" dirty="0" err="1"/>
              <a:t>hadden</a:t>
            </a:r>
            <a:r>
              <a:rPr lang="en-US" sz="3200" dirty="0"/>
              <a:t> we  </a:t>
            </a:r>
            <a:r>
              <a:rPr lang="en-US" sz="3200" dirty="0" err="1"/>
              <a:t>een</a:t>
            </a:r>
            <a:r>
              <a:rPr lang="en-US" sz="3200" dirty="0"/>
              <a:t> </a:t>
            </a:r>
            <a:r>
              <a:rPr lang="en-US" sz="3200" dirty="0" err="1"/>
              <a:t>kunstwerk</a:t>
            </a:r>
            <a:r>
              <a:rPr lang="en-US" sz="3200" dirty="0"/>
              <a:t> op de </a:t>
            </a:r>
            <a:r>
              <a:rPr lang="en-US" sz="3200" dirty="0" err="1"/>
              <a:t>grond</a:t>
            </a:r>
            <a:r>
              <a:rPr lang="en-US" sz="3200" dirty="0"/>
              <a:t> </a:t>
            </a:r>
            <a:r>
              <a:rPr lang="en-US" sz="3200" dirty="0" err="1"/>
              <a:t>gemaakt</a:t>
            </a:r>
            <a:r>
              <a:rPr lang="en-US" sz="3200" dirty="0"/>
              <a:t> </a:t>
            </a:r>
            <a:r>
              <a:rPr lang="en-US" sz="3200" dirty="0" err="1"/>
              <a:t>voor</a:t>
            </a:r>
            <a:r>
              <a:rPr lang="en-US" sz="3200" dirty="0"/>
              <a:t> de </a:t>
            </a:r>
            <a:r>
              <a:rPr lang="en-US" sz="3200" dirty="0" err="1"/>
              <a:t>juf</a:t>
            </a:r>
            <a:r>
              <a:rPr lang="en-US" sz="3200" dirty="0"/>
              <a:t> en </a:t>
            </a:r>
            <a:r>
              <a:rPr lang="en-US" sz="3200" dirty="0" err="1"/>
              <a:t>meester.</a:t>
            </a:r>
            <a:r>
              <a:rPr lang="en-US" sz="1600" dirty="0" err="1"/>
              <a:t>r</a:t>
            </a:r>
            <a:endParaRPr lang="en-US" sz="16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E33CB6D-DEBC-225E-01A0-CD81F1EFEF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45" r="1920" b="5"/>
          <a:stretch>
            <a:fillRect/>
          </a:stretch>
        </p:blipFill>
        <p:spPr>
          <a:xfrm>
            <a:off x="8403690" y="10"/>
            <a:ext cx="2984495" cy="34054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F87F4E8-ADA5-502A-630A-9570395F27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253" r="4" b="4"/>
          <a:stretch>
            <a:fillRect/>
          </a:stretch>
        </p:blipFill>
        <p:spPr>
          <a:xfrm>
            <a:off x="5434203" y="10"/>
            <a:ext cx="2957322" cy="34091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58B7A12-2624-AE22-9065-F215C01D6B1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817" r="2125" b="4"/>
          <a:stretch>
            <a:fillRect/>
          </a:stretch>
        </p:blipFill>
        <p:spPr>
          <a:xfrm>
            <a:off x="5434203" y="3421753"/>
            <a:ext cx="2957322" cy="34362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A9F739E-8196-19CC-0819-CF0279EC0E8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3151" b="4"/>
          <a:stretch>
            <a:fillRect/>
          </a:stretch>
        </p:blipFill>
        <p:spPr>
          <a:xfrm>
            <a:off x="8403690" y="3421753"/>
            <a:ext cx="2984495" cy="34362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5" name="Rectangle 39">
            <a:extLst>
              <a:ext uri="{FF2B5EF4-FFF2-40B4-BE49-F238E27FC236}">
                <a16:creationId xmlns:a16="http://schemas.microsoft.com/office/drawing/2014/main" id="{FC537A7E-D010-4EC2-9AAC-AB86BE7E0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0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FF80392-E417-9D0D-9B8F-E054C25E6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93" y="157705"/>
            <a:ext cx="4699107" cy="4699107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6A326F26-AAD5-C209-7D33-4711EC963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800" y="168954"/>
            <a:ext cx="4676607" cy="467660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6A63CCB-CCD0-5917-A621-5951343B1D20}"/>
              </a:ext>
            </a:extLst>
          </p:cNvPr>
          <p:cNvSpPr txBox="1"/>
          <p:nvPr/>
        </p:nvSpPr>
        <p:spPr>
          <a:xfrm>
            <a:off x="1543986" y="4856812"/>
            <a:ext cx="31629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Hier stortten we eraf want het begon zwaar te worden.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11755C0-DC58-2B73-3152-6537E146AAF5}"/>
              </a:ext>
            </a:extLst>
          </p:cNvPr>
          <p:cNvSpPr txBox="1"/>
          <p:nvPr/>
        </p:nvSpPr>
        <p:spPr>
          <a:xfrm>
            <a:off x="8087984" y="5103034"/>
            <a:ext cx="1948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/>
              <a:t>We hadden ook een perfecte piramide.</a:t>
            </a:r>
          </a:p>
        </p:txBody>
      </p:sp>
    </p:spTree>
    <p:extLst>
      <p:ext uri="{BB962C8B-B14F-4D97-AF65-F5344CB8AC3E}">
        <p14:creationId xmlns:p14="http://schemas.microsoft.com/office/powerpoint/2010/main" val="140317589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8EFE003-9D09-41C6-96F7-08F412E93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1CA64A-BFC0-4049-8FD1-6EB8DD837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813CE82-4287-411D-B8F5-A58090D4B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05B62-836B-4F13-A8A3-9A7A777F1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0ECDC5-1E4A-46CE-BE82-F6E27CC2C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D50559-9A72-4280-9D04-45F7A5598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1EB040-7C69-463D-B15C-3AB2F5599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7D11D4F-4F6D-445C-BFEB-96F967B21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2B14849-3056-4040-ACC2-869157C38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073F794-406A-4D90-8215-86A90A500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F6760B4-2A40-4AC2-B1DD-2A870AEB4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ACBC84-F47E-4B21-A7F3-60566BB7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AE229D4-A955-47B2-82C8-E7459998B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C070F09-7731-701D-5A15-DE299D0F1DE7}"/>
              </a:ext>
            </a:extLst>
          </p:cNvPr>
          <p:cNvSpPr txBox="1"/>
          <p:nvPr/>
        </p:nvSpPr>
        <p:spPr>
          <a:xfrm>
            <a:off x="1874969" y="1934005"/>
            <a:ext cx="2664217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600" dirty="0"/>
              <a:t>We </a:t>
            </a:r>
            <a:r>
              <a:rPr lang="en-US" sz="3600" dirty="0" err="1"/>
              <a:t>waren</a:t>
            </a:r>
            <a:r>
              <a:rPr lang="en-US" sz="3600" dirty="0"/>
              <a:t> </a:t>
            </a:r>
            <a:r>
              <a:rPr lang="en-US" sz="3600" dirty="0" err="1"/>
              <a:t>terug</a:t>
            </a:r>
            <a:r>
              <a:rPr lang="en-US" sz="3600" dirty="0"/>
              <a:t> op school en dan </a:t>
            </a:r>
            <a:r>
              <a:rPr lang="en-US" sz="3600" dirty="0" err="1"/>
              <a:t>hadden</a:t>
            </a:r>
            <a:r>
              <a:rPr lang="en-US" sz="3600" dirty="0"/>
              <a:t> we </a:t>
            </a:r>
            <a:r>
              <a:rPr lang="en-US" sz="3600" dirty="0" err="1"/>
              <a:t>nog</a:t>
            </a:r>
            <a:r>
              <a:rPr lang="en-US" sz="3600" dirty="0"/>
              <a:t> spaghetti </a:t>
            </a:r>
            <a:r>
              <a:rPr lang="en-US" sz="3600" dirty="0" err="1"/>
              <a:t>gegeten</a:t>
            </a:r>
            <a:r>
              <a:rPr lang="en-US" sz="3600" dirty="0"/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FB4B9E-172A-4EA2-8C0E-0F73BFA42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5173" y="0"/>
            <a:ext cx="59799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AC70FD-621C-CA07-C2E9-E43D73F09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817" y="317845"/>
            <a:ext cx="3626894" cy="3626894"/>
          </a:xfrm>
          <a:prstGeom prst="rect">
            <a:avLst/>
          </a:prstGeom>
          <a:ln w="12700">
            <a:noFill/>
          </a:ln>
        </p:spPr>
      </p:pic>
      <p:sp>
        <p:nvSpPr>
          <p:cNvPr id="56" name="Rectangle 40">
            <a:extLst>
              <a:ext uri="{FF2B5EF4-FFF2-40B4-BE49-F238E27FC236}">
                <a16:creationId xmlns:a16="http://schemas.microsoft.com/office/drawing/2014/main" id="{0BCDCCAE-697C-485A-B4DD-83B5F912F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16" y="236477"/>
            <a:ext cx="5497933" cy="3789631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D4A996E-5B74-3215-FD53-8D3B56D460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7898" y="4275444"/>
            <a:ext cx="2264711" cy="2264711"/>
          </a:xfrm>
          <a:prstGeom prst="rect">
            <a:avLst/>
          </a:prstGeom>
          <a:ln w="12700">
            <a:noFill/>
          </a:ln>
        </p:spPr>
      </p:pic>
      <p:sp>
        <p:nvSpPr>
          <p:cNvPr id="57" name="Rectangle 42">
            <a:extLst>
              <a:ext uri="{FF2B5EF4-FFF2-40B4-BE49-F238E27FC236}">
                <a16:creationId xmlns:a16="http://schemas.microsoft.com/office/drawing/2014/main" id="{C19B8FE7-E6F0-44D0-AAB7-F7100184B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16" y="4183534"/>
            <a:ext cx="2670663" cy="2426299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9E0EC88-ED2B-E248-F443-8243E4D013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" b="33925"/>
          <a:stretch>
            <a:fillRect/>
          </a:stretch>
        </p:blipFill>
        <p:spPr>
          <a:xfrm>
            <a:off x="8651256" y="4473775"/>
            <a:ext cx="2508541" cy="1657535"/>
          </a:xfrm>
          <a:prstGeom prst="rect">
            <a:avLst/>
          </a:prstGeom>
          <a:ln w="12700">
            <a:noFill/>
          </a:ln>
        </p:spPr>
      </p:pic>
      <p:sp>
        <p:nvSpPr>
          <p:cNvPr id="58" name="Rectangle 44">
            <a:extLst>
              <a:ext uri="{FF2B5EF4-FFF2-40B4-BE49-F238E27FC236}">
                <a16:creationId xmlns:a16="http://schemas.microsoft.com/office/drawing/2014/main" id="{F806AC62-BC3F-4D5E-BF23-F593DF51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0886" y="4181008"/>
            <a:ext cx="2670663" cy="2426299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46">
            <a:extLst>
              <a:ext uri="{FF2B5EF4-FFF2-40B4-BE49-F238E27FC236}">
                <a16:creationId xmlns:a16="http://schemas.microsoft.com/office/drawing/2014/main" id="{6093D801-98AE-465E-A5FC-A333D4C6A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38727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0">
            <a:extLst>
              <a:ext uri="{FF2B5EF4-FFF2-40B4-BE49-F238E27FC236}">
                <a16:creationId xmlns:a16="http://schemas.microsoft.com/office/drawing/2014/main" id="{27792309-2D28-41BC-84CF-A61059277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0" name="Picture 22">
            <a:extLst>
              <a:ext uri="{FF2B5EF4-FFF2-40B4-BE49-F238E27FC236}">
                <a16:creationId xmlns:a16="http://schemas.microsoft.com/office/drawing/2014/main" id="{A4A77C25-5F33-4CC5-AAF6-E8103126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1" name="Rectangle 24">
            <a:extLst>
              <a:ext uri="{FF2B5EF4-FFF2-40B4-BE49-F238E27FC236}">
                <a16:creationId xmlns:a16="http://schemas.microsoft.com/office/drawing/2014/main" id="{D3777338-BF67-4A6E-A733-9D0E81C8AC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2" name="Rectangle 26">
            <a:extLst>
              <a:ext uri="{FF2B5EF4-FFF2-40B4-BE49-F238E27FC236}">
                <a16:creationId xmlns:a16="http://schemas.microsoft.com/office/drawing/2014/main" id="{AC70F0F3-B393-4F7C-9317-B73BFE59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3" name="Rectangle 28">
            <a:extLst>
              <a:ext uri="{FF2B5EF4-FFF2-40B4-BE49-F238E27FC236}">
                <a16:creationId xmlns:a16="http://schemas.microsoft.com/office/drawing/2014/main" id="{06B9E37E-2605-48C1-A18D-B57D87301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4" name="Rectangle 30">
            <a:extLst>
              <a:ext uri="{FF2B5EF4-FFF2-40B4-BE49-F238E27FC236}">
                <a16:creationId xmlns:a16="http://schemas.microsoft.com/office/drawing/2014/main" id="{8DE633AC-CE93-42B2-817C-417CF38A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5" name="TextBox 32">
            <a:extLst>
              <a:ext uri="{FF2B5EF4-FFF2-40B4-BE49-F238E27FC236}">
                <a16:creationId xmlns:a16="http://schemas.microsoft.com/office/drawing/2014/main" id="{EE201BE5-DA89-47D9-983C-C69E24D1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6" name="Rectangle 34">
            <a:extLst>
              <a:ext uri="{FF2B5EF4-FFF2-40B4-BE49-F238E27FC236}">
                <a16:creationId xmlns:a16="http://schemas.microsoft.com/office/drawing/2014/main" id="{9ED1176E-8E8A-44E6-9BB7-81681F8A6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36">
            <a:extLst>
              <a:ext uri="{FF2B5EF4-FFF2-40B4-BE49-F238E27FC236}">
                <a16:creationId xmlns:a16="http://schemas.microsoft.com/office/drawing/2014/main" id="{904C700D-AD7C-45AB-A071-F0E6C3C8A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8" name="Picture 38">
            <a:extLst>
              <a:ext uri="{FF2B5EF4-FFF2-40B4-BE49-F238E27FC236}">
                <a16:creationId xmlns:a16="http://schemas.microsoft.com/office/drawing/2014/main" id="{533ABD19-0610-48B2-BDFC-9A13BCF76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9" name="Rectangle 40">
            <a:extLst>
              <a:ext uri="{FF2B5EF4-FFF2-40B4-BE49-F238E27FC236}">
                <a16:creationId xmlns:a16="http://schemas.microsoft.com/office/drawing/2014/main" id="{77458FF0-F026-414C-9063-4079F96E8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42">
            <a:extLst>
              <a:ext uri="{FF2B5EF4-FFF2-40B4-BE49-F238E27FC236}">
                <a16:creationId xmlns:a16="http://schemas.microsoft.com/office/drawing/2014/main" id="{E959CEF6-2862-47F1-A4D0-F4660D63C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44">
            <a:extLst>
              <a:ext uri="{FF2B5EF4-FFF2-40B4-BE49-F238E27FC236}">
                <a16:creationId xmlns:a16="http://schemas.microsoft.com/office/drawing/2014/main" id="{CB085464-D568-4939-A7C5-01015D9CD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3E093D2-5B4E-2CE2-D7A0-6D2BD41E345A}"/>
              </a:ext>
            </a:extLst>
          </p:cNvPr>
          <p:cNvSpPr txBox="1"/>
          <p:nvPr/>
        </p:nvSpPr>
        <p:spPr>
          <a:xfrm>
            <a:off x="1964444" y="2052116"/>
            <a:ext cx="273958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FDBA9B6-2DC3-BA59-DA30-568BF218C9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897" r="2" b="12400"/>
          <a:stretch>
            <a:fillRect/>
          </a:stretch>
        </p:blipFill>
        <p:spPr>
          <a:xfrm>
            <a:off x="5436752" y="-1"/>
            <a:ext cx="5948167" cy="426511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F32E984-8479-6EA3-7571-EF9CF46ACA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20" r="2" b="6020"/>
          <a:stretch>
            <a:fillRect/>
          </a:stretch>
        </p:blipFill>
        <p:spPr>
          <a:xfrm>
            <a:off x="5437271" y="4267831"/>
            <a:ext cx="2968534" cy="2590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E511B77-0192-1ED6-0E83-1431EC2E381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4" b="13045"/>
          <a:stretch>
            <a:fillRect/>
          </a:stretch>
        </p:blipFill>
        <p:spPr>
          <a:xfrm>
            <a:off x="8405805" y="4267831"/>
            <a:ext cx="2979115" cy="25903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2" name="Rectangle 46">
            <a:extLst>
              <a:ext uri="{FF2B5EF4-FFF2-40B4-BE49-F238E27FC236}">
                <a16:creationId xmlns:a16="http://schemas.microsoft.com/office/drawing/2014/main" id="{99355133-0882-4A52-9C16-3D5B55D46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C08C338-9B64-A558-99F9-A0D7504BA89F}"/>
              </a:ext>
            </a:extLst>
          </p:cNvPr>
          <p:cNvSpPr txBox="1"/>
          <p:nvPr/>
        </p:nvSpPr>
        <p:spPr>
          <a:xfrm>
            <a:off x="482087" y="1651782"/>
            <a:ext cx="6093500" cy="2911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8000" dirty="0"/>
              <a:t>Hier is het free podium</a:t>
            </a:r>
          </a:p>
        </p:txBody>
      </p:sp>
    </p:spTree>
    <p:extLst>
      <p:ext uri="{BB962C8B-B14F-4D97-AF65-F5344CB8AC3E}">
        <p14:creationId xmlns:p14="http://schemas.microsoft.com/office/powerpoint/2010/main" val="61037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31A9414-A601-83A3-D57D-7A479DC1C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23" y="0"/>
            <a:ext cx="7620000" cy="5715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7B00591-A943-907C-E92F-13601F385B85}"/>
              </a:ext>
            </a:extLst>
          </p:cNvPr>
          <p:cNvSpPr txBox="1"/>
          <p:nvPr/>
        </p:nvSpPr>
        <p:spPr>
          <a:xfrm>
            <a:off x="1903751" y="5936105"/>
            <a:ext cx="7450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Hier hebben we voor het slapen gaan naar een verhaaltje geluisterd.</a:t>
            </a:r>
          </a:p>
        </p:txBody>
      </p:sp>
    </p:spTree>
    <p:extLst>
      <p:ext uri="{BB962C8B-B14F-4D97-AF65-F5344CB8AC3E}">
        <p14:creationId xmlns:p14="http://schemas.microsoft.com/office/powerpoint/2010/main" val="188239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3C38C329-05C1-44E0-942C-D7A60A7F2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40E99DB-69B1-42D9-9A2E-A196302E0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60DFF115-119D-479E-9D15-475C4702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A98F3A3-687B-4002-93F2-58E8590DC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7A1367E-049C-45E5-9C32-CC32DCEAE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174" y="0"/>
            <a:ext cx="959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C5172CD-58E8-824D-5CB1-654620F60130}"/>
              </a:ext>
            </a:extLst>
          </p:cNvPr>
          <p:cNvSpPr txBox="1"/>
          <p:nvPr/>
        </p:nvSpPr>
        <p:spPr>
          <a:xfrm>
            <a:off x="1330284" y="487443"/>
            <a:ext cx="8513100" cy="5117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dirty="0">
                <a:latin typeface="+mj-lt"/>
                <a:ea typeface="+mj-ea"/>
                <a:cs typeface="+mj-cs"/>
              </a:rPr>
              <a:t>Dit was het </a:t>
            </a:r>
            <a:r>
              <a:rPr lang="en-US" sz="8800" dirty="0" err="1">
                <a:latin typeface="+mj-lt"/>
                <a:ea typeface="+mj-ea"/>
                <a:cs typeface="+mj-cs"/>
              </a:rPr>
              <a:t>einde</a:t>
            </a:r>
            <a:r>
              <a:rPr lang="en-US" sz="8800" dirty="0">
                <a:latin typeface="+mj-lt"/>
                <a:ea typeface="+mj-ea"/>
                <a:cs typeface="+mj-cs"/>
              </a:rPr>
              <a:t>.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dirty="0" err="1">
                <a:latin typeface="+mj-lt"/>
                <a:ea typeface="+mj-ea"/>
                <a:cs typeface="+mj-cs"/>
              </a:rPr>
              <a:t>Zijn</a:t>
            </a:r>
            <a:r>
              <a:rPr lang="en-US" sz="8800" dirty="0">
                <a:latin typeface="+mj-lt"/>
                <a:ea typeface="+mj-ea"/>
                <a:cs typeface="+mj-cs"/>
              </a:rPr>
              <a:t> er </a:t>
            </a:r>
            <a:r>
              <a:rPr lang="en-US" sz="8800" dirty="0" err="1">
                <a:latin typeface="+mj-lt"/>
                <a:ea typeface="+mj-ea"/>
                <a:cs typeface="+mj-cs"/>
              </a:rPr>
              <a:t>nog</a:t>
            </a:r>
            <a:r>
              <a:rPr lang="en-US" sz="8800" dirty="0">
                <a:latin typeface="+mj-lt"/>
                <a:ea typeface="+mj-ea"/>
                <a:cs typeface="+mj-cs"/>
              </a:rPr>
              <a:t> </a:t>
            </a:r>
            <a:r>
              <a:rPr lang="en-US" sz="8800" dirty="0" err="1">
                <a:latin typeface="+mj-lt"/>
                <a:ea typeface="+mj-ea"/>
                <a:cs typeface="+mj-cs"/>
              </a:rPr>
              <a:t>vragen</a:t>
            </a:r>
            <a:r>
              <a:rPr lang="en-US" sz="88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E1CAA8C-D8F1-4D3B-87B4-4B17F3E28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45674" y="0"/>
            <a:ext cx="27432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C1388E4-97EC-970A-3312-2A4FC686F438}"/>
              </a:ext>
            </a:extLst>
          </p:cNvPr>
          <p:cNvSpPr txBox="1"/>
          <p:nvPr/>
        </p:nvSpPr>
        <p:spPr>
          <a:xfrm>
            <a:off x="3222885" y="6250898"/>
            <a:ext cx="4916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Van Lio </a:t>
            </a:r>
            <a:r>
              <a:rPr lang="nl-BE"/>
              <a:t>en </a:t>
            </a:r>
            <a:r>
              <a:rPr lang="nl-BE" dirty="0"/>
              <a:t>A</a:t>
            </a:r>
            <a:r>
              <a:rPr lang="nl-BE"/>
              <a:t>lyssa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12397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1" ma:contentTypeDescription="Een nieuw document maken." ma:contentTypeScope="" ma:versionID="e13c63dfb4c530923f92cbf66e68be92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4fb3d222924bce39caa99783544783c3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4408BF-E2AD-4809-AB8E-84039F9F01EA}">
  <ds:schemaRefs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9cfc802-0bcd-45a3-a333-52d47ab4319c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CF6BB6F-4C70-46D2-A40C-45D5A1417A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6360B4-E5AD-4C67-94E7-951D02F374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3</TotalTime>
  <Words>196</Words>
  <Application>Microsoft Office PowerPoint</Application>
  <PresentationFormat>Breedbeeld</PresentationFormat>
  <Paragraphs>34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Aptos</vt:lpstr>
      <vt:lpstr>Arial</vt:lpstr>
      <vt:lpstr>MS Shell Dlg 2</vt:lpstr>
      <vt:lpstr>Wingdings</vt:lpstr>
      <vt:lpstr>Wingdings 3</vt:lpstr>
      <vt:lpstr>Madison</vt:lpstr>
      <vt:lpstr>Ons avontuur op bosklassen</vt:lpstr>
      <vt:lpstr>Met de vlaggen zijn we naar het bos gegaan.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Alyssa Claeys</dc:creator>
  <cp:lastModifiedBy>Katrien Verbruggen</cp:lastModifiedBy>
  <cp:revision>27</cp:revision>
  <dcterms:created xsi:type="dcterms:W3CDTF">2026-10-02T12:50:08Z</dcterms:created>
  <dcterms:modified xsi:type="dcterms:W3CDTF">2026-10-09T13:45:29Z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