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8" r:id="rId2"/>
    <p:sldId id="259" r:id="rId3"/>
    <p:sldId id="265" r:id="rId4"/>
    <p:sldId id="269" r:id="rId5"/>
    <p:sldId id="270" r:id="rId6"/>
    <p:sldId id="271" r:id="rId7"/>
    <p:sldId id="272" r:id="rId8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E0461F-20CD-4891-B55F-2752E2002B4B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C37750F-C456-4555-99D3-C3F0240076FA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569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2629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766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4440A-3D24-4CFF-AE6F-24DE914F5057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8D1C16-C382-4EEB-A5AC-E9D496FE3313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88B06A-BA62-40A1-86EC-FE19A70FE17F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7EE7E6-C9AF-497A-AE04-20BC52C97EB6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DFD28C-0368-45AB-B5CF-78729A391608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3D503D-8082-468C-A60E-5EAA56306445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3A8D03-760A-43CA-81BC-1891FF488E8E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4BD314-E561-4F79-BF77-16E09146C1DF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A8A4C23-57D7-4048-9378-92CB1F9CE291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762" y="5011947"/>
            <a:ext cx="8686800" cy="1638673"/>
          </a:xfrm>
        </p:spPr>
        <p:txBody>
          <a:bodyPr rtlCol="0"/>
          <a:lstStyle/>
          <a:p>
            <a:pPr rtl="0"/>
            <a:r>
              <a:rPr lang="nl-NL" dirty="0"/>
              <a:t>De beste klas van België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62" y="0"/>
            <a:ext cx="7392838" cy="59262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844" y="703554"/>
            <a:ext cx="2979994" cy="295832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272733" y="0"/>
            <a:ext cx="2993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rgbClr val="FF33CC"/>
                </a:solidFill>
              </a:rPr>
              <a:t>Juf </a:t>
            </a:r>
            <a:r>
              <a:rPr lang="nl-BE" sz="3600" dirty="0" err="1">
                <a:solidFill>
                  <a:srgbClr val="FF33CC"/>
                </a:solidFill>
              </a:rPr>
              <a:t>blobvis</a:t>
            </a:r>
            <a:endParaRPr lang="nl-BE" sz="3600" dirty="0">
              <a:solidFill>
                <a:srgbClr val="FF33CC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727" y="4351757"/>
            <a:ext cx="2807879" cy="186851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421116" y="3833387"/>
            <a:ext cx="17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F0066"/>
                </a:solidFill>
              </a:rPr>
              <a:t>Meester aap</a:t>
            </a: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2218" y="767750"/>
            <a:ext cx="3510951" cy="964752"/>
          </a:xfrm>
        </p:spPr>
        <p:txBody>
          <a:bodyPr rtlCol="0"/>
          <a:lstStyle/>
          <a:p>
            <a:pPr rtl="0"/>
            <a:r>
              <a:rPr lang="nl-NL" dirty="0"/>
              <a:t>Antwerpen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25" y="3216574"/>
            <a:ext cx="4855234" cy="36414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95" y="-106378"/>
            <a:ext cx="3948962" cy="296172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516" y="1802921"/>
            <a:ext cx="6753484" cy="51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3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217653" y="517585"/>
            <a:ext cx="438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accent5">
                    <a:lumMod val="75000"/>
                  </a:schemeClr>
                </a:solidFill>
              </a:rPr>
              <a:t>Schoolreis</a:t>
            </a:r>
            <a:r>
              <a:rPr lang="nl-BE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4000" dirty="0" err="1">
                <a:solidFill>
                  <a:schemeClr val="accent5">
                    <a:lumMod val="75000"/>
                  </a:schemeClr>
                </a:solidFill>
              </a:rPr>
              <a:t>Bokrijk</a:t>
            </a:r>
            <a:endParaRPr lang="nl-BE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5" y="3131389"/>
            <a:ext cx="4853796" cy="364034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153" y="3131389"/>
            <a:ext cx="2921453" cy="219109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7096664" y="5262113"/>
            <a:ext cx="4796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FF0066"/>
                </a:solidFill>
              </a:rPr>
              <a:t>lekker spelen in de speeltuin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063" y="77637"/>
            <a:ext cx="4561937" cy="34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323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1313" y="267419"/>
            <a:ext cx="10058400" cy="1266676"/>
          </a:xfrm>
        </p:spPr>
        <p:txBody>
          <a:bodyPr/>
          <a:lstStyle/>
          <a:p>
            <a:r>
              <a:rPr lang="nl-BE" dirty="0">
                <a:solidFill>
                  <a:srgbClr val="FF33CC"/>
                </a:solidFill>
              </a:rPr>
              <a:t>tweedehandswinkeltje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67" y="2618117"/>
            <a:ext cx="5653177" cy="4239883"/>
          </a:xfrm>
          <a:prstGeom prst="rect">
            <a:avLst/>
          </a:prstGeom>
        </p:spPr>
      </p:pic>
      <p:sp>
        <p:nvSpPr>
          <p:cNvPr id="4" name="PIJL-RECHTS 3"/>
          <p:cNvSpPr/>
          <p:nvPr/>
        </p:nvSpPr>
        <p:spPr>
          <a:xfrm rot="6774864">
            <a:off x="4937210" y="17736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525" y="2618117"/>
            <a:ext cx="5501412" cy="4126059"/>
          </a:xfrm>
          <a:prstGeom prst="rect">
            <a:avLst/>
          </a:prstGeom>
        </p:spPr>
      </p:pic>
      <p:sp>
        <p:nvSpPr>
          <p:cNvPr id="6" name="PIJL-OMLAAG 5"/>
          <p:cNvSpPr/>
          <p:nvPr/>
        </p:nvSpPr>
        <p:spPr>
          <a:xfrm rot="19495479">
            <a:off x="6642339" y="1528572"/>
            <a:ext cx="603849" cy="9445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142227" y="310551"/>
            <a:ext cx="9333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tx2"/>
                </a:solidFill>
              </a:rPr>
              <a:t>Symmetrische maskers en brillen maken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4" y="2122098"/>
            <a:ext cx="5334000" cy="4000500"/>
          </a:xfrm>
          <a:prstGeom prst="rect">
            <a:avLst/>
          </a:prstGeom>
        </p:spPr>
      </p:pic>
      <p:sp>
        <p:nvSpPr>
          <p:cNvPr id="4" name="PIJL-OMLAAG 3"/>
          <p:cNvSpPr/>
          <p:nvPr/>
        </p:nvSpPr>
        <p:spPr>
          <a:xfrm rot="1822338">
            <a:off x="4235570" y="1104181"/>
            <a:ext cx="638355" cy="828136"/>
          </a:xfrm>
          <a:prstGeom prst="downArrow">
            <a:avLst/>
          </a:prstGeom>
          <a:solidFill>
            <a:srgbClr val="7030A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708" y="2122098"/>
            <a:ext cx="3913516" cy="2935137"/>
          </a:xfrm>
          <a:prstGeom prst="rect">
            <a:avLst/>
          </a:prstGeom>
        </p:spPr>
      </p:pic>
      <p:sp>
        <p:nvSpPr>
          <p:cNvPr id="6" name="PIJL-OMLAAG 5"/>
          <p:cNvSpPr/>
          <p:nvPr/>
        </p:nvSpPr>
        <p:spPr>
          <a:xfrm rot="19499631">
            <a:off x="6481312" y="1237447"/>
            <a:ext cx="655608" cy="905773"/>
          </a:xfrm>
          <a:prstGeom prst="downArrow">
            <a:avLst/>
          </a:prstGeom>
          <a:solidFill>
            <a:srgbClr val="7030A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861" y="4606505"/>
            <a:ext cx="3393056" cy="25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6897" y="248786"/>
            <a:ext cx="8686800" cy="1463040"/>
          </a:xfrm>
        </p:spPr>
        <p:txBody>
          <a:bodyPr/>
          <a:lstStyle/>
          <a:p>
            <a:r>
              <a:rPr lang="nl-BE" dirty="0"/>
              <a:t>carnaval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92" y="1285245"/>
            <a:ext cx="3540861" cy="47187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884" y="664234"/>
            <a:ext cx="3946585" cy="52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367177" y="310551"/>
            <a:ext cx="11240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rgbClr val="FF0066"/>
                </a:solidFill>
              </a:rPr>
              <a:t>Dit was onze </a:t>
            </a:r>
            <a:r>
              <a:rPr lang="nl-BE" sz="3200" dirty="0" err="1">
                <a:solidFill>
                  <a:srgbClr val="FF0066"/>
                </a:solidFill>
              </a:rPr>
              <a:t>powerpoint</a:t>
            </a:r>
            <a:r>
              <a:rPr lang="nl-BE" dirty="0"/>
              <a:t>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367177" y="1186961"/>
            <a:ext cx="542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rgbClr val="FF0066"/>
                </a:solidFill>
              </a:rPr>
              <a:t>BEDANKT OM TE LUISTEREN!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1" y="2001816"/>
            <a:ext cx="5497203" cy="322960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561" y="188448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83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ersenbloese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76_TF03031002_TF03031002" id="{AE092FEE-35D6-40EF-9D5E-0341AE9201E4}" vid="{58CCD4B1-8BCF-482C-A162-7CB9ED337E64}"/>
    </a:ext>
  </a:extLst>
</a:theme>
</file>

<file path=ppt/theme/theme2.xml><?xml version="1.0" encoding="utf-8"?>
<a:theme xmlns:a="http://schemas.openxmlformats.org/drawingml/2006/main" name="Office-thema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Natuurpresentatie kersenbloesem (breedbeeld)</Template>
  <TotalTime>0</TotalTime>
  <Words>37</Words>
  <Application>Microsoft Office PowerPoint</Application>
  <PresentationFormat>Breedbeeld</PresentationFormat>
  <Paragraphs>14</Paragraphs>
  <Slides>7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0" baseType="lpstr">
      <vt:lpstr>Arial</vt:lpstr>
      <vt:lpstr>Cambria</vt:lpstr>
      <vt:lpstr>Kersenbloesem 16x9</vt:lpstr>
      <vt:lpstr>De beste klas van België</vt:lpstr>
      <vt:lpstr>Antwerpen</vt:lpstr>
      <vt:lpstr>PowerPoint-presentatie</vt:lpstr>
      <vt:lpstr>tweedehandswinkeltje</vt:lpstr>
      <vt:lpstr>PowerPoint-presentatie</vt:lpstr>
      <vt:lpstr>carnaval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beste klas van België</dc:title>
  <dc:creator>Gebruiker</dc:creator>
  <cp:lastModifiedBy>Katrien Verbruggen</cp:lastModifiedBy>
  <cp:revision>18</cp:revision>
  <dcterms:created xsi:type="dcterms:W3CDTF">2023-06-15T12:52:23Z</dcterms:created>
  <dcterms:modified xsi:type="dcterms:W3CDTF">2023-06-23T12:44:44Z</dcterms:modified>
</cp:coreProperties>
</file>