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5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8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0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71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5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2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20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3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2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9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0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0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2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0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5300" dirty="0"/>
              <a:t>Het</a:t>
            </a:r>
            <a:r>
              <a:rPr lang="nl-BE" dirty="0"/>
              <a:t> </a:t>
            </a:r>
            <a:r>
              <a:rPr lang="nl-BE" sz="8000" dirty="0"/>
              <a:t>vierde</a:t>
            </a:r>
            <a:r>
              <a:rPr lang="nl-BE" dirty="0"/>
              <a:t> </a:t>
            </a:r>
            <a:r>
              <a:rPr lang="nl-BE" sz="3600" dirty="0"/>
              <a:t>leerjaar</a:t>
            </a:r>
            <a:br>
              <a:rPr lang="nl-BE" dirty="0"/>
            </a:br>
            <a:r>
              <a:rPr lang="nl-BE" sz="6700" dirty="0"/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12981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7" y="2165229"/>
            <a:ext cx="4288015" cy="321765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03320" y="629727"/>
            <a:ext cx="56503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We zijn hier naar </a:t>
            </a:r>
            <a:r>
              <a:rPr lang="nl-BE" sz="4000" dirty="0" err="1"/>
              <a:t>Bokrijk</a:t>
            </a:r>
            <a:r>
              <a:rPr lang="nl-BE" sz="4000" dirty="0"/>
              <a:t> geweest. We hadden in de voormiddag geleerd over het verleden. Dan gingen we in de speeltuin spelen. Jayden en Mathis waren heel bang op de grootste glijbaan.</a:t>
            </a:r>
          </a:p>
        </p:txBody>
      </p:sp>
    </p:spTree>
    <p:extLst>
      <p:ext uri="{BB962C8B-B14F-4D97-AF65-F5344CB8AC3E}">
        <p14:creationId xmlns:p14="http://schemas.microsoft.com/office/powerpoint/2010/main" val="348653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609"/>
            <a:ext cx="6219825" cy="46672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99872" y="2242869"/>
            <a:ext cx="30364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Hier ging Noor </a:t>
            </a:r>
            <a:r>
              <a:rPr lang="nl-BE" sz="6600" dirty="0"/>
              <a:t>crazy</a:t>
            </a:r>
          </a:p>
        </p:txBody>
      </p:sp>
    </p:spTree>
    <p:extLst>
      <p:ext uri="{BB962C8B-B14F-4D97-AF65-F5344CB8AC3E}">
        <p14:creationId xmlns:p14="http://schemas.microsoft.com/office/powerpoint/2010/main" val="4071365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09" y="1501535"/>
            <a:ext cx="5715000" cy="42862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935638" y="3174520"/>
            <a:ext cx="3881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We gingen een kijkje nemen bij de schandpaal.</a:t>
            </a:r>
          </a:p>
        </p:txBody>
      </p:sp>
    </p:spTree>
    <p:extLst>
      <p:ext uri="{BB962C8B-B14F-4D97-AF65-F5344CB8AC3E}">
        <p14:creationId xmlns:p14="http://schemas.microsoft.com/office/powerpoint/2010/main" val="5722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3" y="1569828"/>
            <a:ext cx="6219825" cy="46672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530860" y="2590038"/>
            <a:ext cx="3528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Toen gingen we op bezoek bij de burgemeester.</a:t>
            </a:r>
          </a:p>
        </p:txBody>
      </p:sp>
    </p:spTree>
    <p:extLst>
      <p:ext uri="{BB962C8B-B14F-4D97-AF65-F5344CB8AC3E}">
        <p14:creationId xmlns:p14="http://schemas.microsoft.com/office/powerpoint/2010/main" val="274557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90" y="1664898"/>
            <a:ext cx="4957496" cy="406403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56075" y="1299078"/>
            <a:ext cx="5443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En dit was ons schooljaar.</a:t>
            </a:r>
          </a:p>
          <a:p>
            <a:r>
              <a:rPr lang="nl-BE" sz="4800" dirty="0"/>
              <a:t>Dank u om te luisteren.</a:t>
            </a:r>
          </a:p>
        </p:txBody>
      </p:sp>
    </p:spTree>
    <p:extLst>
      <p:ext uri="{BB962C8B-B14F-4D97-AF65-F5344CB8AC3E}">
        <p14:creationId xmlns:p14="http://schemas.microsoft.com/office/powerpoint/2010/main" val="29625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2" y="1502993"/>
            <a:ext cx="3526856" cy="26464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741" y="293208"/>
            <a:ext cx="4667250" cy="621982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621766" y="4830792"/>
            <a:ext cx="2674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Samen</a:t>
            </a:r>
            <a:r>
              <a:rPr lang="nl-BE" dirty="0"/>
              <a:t> </a:t>
            </a:r>
            <a:r>
              <a:rPr lang="nl-BE" sz="4000" dirty="0"/>
              <a:t>knutselen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218317" y="1647645"/>
            <a:ext cx="178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carnaval vieren</a:t>
            </a:r>
          </a:p>
        </p:txBody>
      </p:sp>
    </p:spTree>
    <p:extLst>
      <p:ext uri="{BB962C8B-B14F-4D97-AF65-F5344CB8AC3E}">
        <p14:creationId xmlns:p14="http://schemas.microsoft.com/office/powerpoint/2010/main" val="52923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563"/>
            <a:ext cx="6219825" cy="46672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979434" y="1354347"/>
            <a:ext cx="362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In</a:t>
            </a:r>
            <a:r>
              <a:rPr lang="nl-BE" dirty="0"/>
              <a:t> </a:t>
            </a:r>
            <a:r>
              <a:rPr lang="nl-BE" sz="4000" dirty="0"/>
              <a:t>Antwerpen</a:t>
            </a:r>
          </a:p>
        </p:txBody>
      </p:sp>
    </p:spTree>
    <p:extLst>
      <p:ext uri="{BB962C8B-B14F-4D97-AF65-F5344CB8AC3E}">
        <p14:creationId xmlns:p14="http://schemas.microsoft.com/office/powerpoint/2010/main" val="228878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14" y="821901"/>
            <a:ext cx="8124736" cy="60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97" y="267417"/>
            <a:ext cx="4909039" cy="368365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49374" y="1509623"/>
            <a:ext cx="4451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/>
              <a:t>SAMEN</a:t>
            </a:r>
            <a:r>
              <a:rPr lang="nl-BE" dirty="0"/>
              <a:t> </a:t>
            </a:r>
            <a:r>
              <a:rPr lang="nl-BE" sz="6600" dirty="0"/>
              <a:t>LEREN</a:t>
            </a:r>
          </a:p>
        </p:txBody>
      </p:sp>
    </p:spTree>
    <p:extLst>
      <p:ext uri="{BB962C8B-B14F-4D97-AF65-F5344CB8AC3E}">
        <p14:creationId xmlns:p14="http://schemas.microsoft.com/office/powerpoint/2010/main" val="3986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30" y="2242868"/>
            <a:ext cx="4495183" cy="337310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624421" y="2751826"/>
            <a:ext cx="5796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WE HEBBEN HIER VEEL BIJGELEERD</a:t>
            </a:r>
          </a:p>
        </p:txBody>
      </p:sp>
    </p:spTree>
    <p:extLst>
      <p:ext uri="{BB962C8B-B14F-4D97-AF65-F5344CB8AC3E}">
        <p14:creationId xmlns:p14="http://schemas.microsoft.com/office/powerpoint/2010/main" val="162710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9" y="1526696"/>
            <a:ext cx="6219825" cy="46672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815532" y="1915064"/>
            <a:ext cx="42873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Leren over de bijen met imker</a:t>
            </a:r>
          </a:p>
        </p:txBody>
      </p:sp>
    </p:spTree>
    <p:extLst>
      <p:ext uri="{BB962C8B-B14F-4D97-AF65-F5344CB8AC3E}">
        <p14:creationId xmlns:p14="http://schemas.microsoft.com/office/powerpoint/2010/main" val="373607607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81555" y="1604513"/>
            <a:ext cx="56330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WE ZIJN OP BOSKLASSEN GEWEEST.</a:t>
            </a:r>
          </a:p>
          <a:p>
            <a:r>
              <a:rPr lang="nl-BE" sz="4400" dirty="0"/>
              <a:t>WE HADDEN HEEL VEEL FUN!</a:t>
            </a:r>
          </a:p>
        </p:txBody>
      </p:sp>
    </p:spTree>
    <p:extLst>
      <p:ext uri="{BB962C8B-B14F-4D97-AF65-F5344CB8AC3E}">
        <p14:creationId xmlns:p14="http://schemas.microsoft.com/office/powerpoint/2010/main" val="28798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69" y="0"/>
            <a:ext cx="7576959" cy="56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0</TotalTime>
  <Words>106</Words>
  <Application>Microsoft Office PowerPoint</Application>
  <PresentationFormat>Breedbeeld</PresentationFormat>
  <Paragraphs>15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Condensspoor</vt:lpstr>
      <vt:lpstr>Het vierde leerjaar 2022-2023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vierde leerjaar 2022-2023</dc:title>
  <dc:creator>Gebruiker</dc:creator>
  <cp:lastModifiedBy>Katrien Verbruggen</cp:lastModifiedBy>
  <cp:revision>15</cp:revision>
  <dcterms:created xsi:type="dcterms:W3CDTF">2023-06-15T12:53:28Z</dcterms:created>
  <dcterms:modified xsi:type="dcterms:W3CDTF">2023-06-23T07:09:04Z</dcterms:modified>
</cp:coreProperties>
</file>