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E072DD-1246-4F5E-ADF2-877E5C4E1783}" v="83" dt="2025-09-30T12:52:19.9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5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8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bg2">
                <a:shade val="92000"/>
                <a:satMod val="14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4672EB-02A8-48AB-BCFB-00B78DBA6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55A803-13A1-44E9-ACA9-889A5CC39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98" y="0"/>
            <a:ext cx="12192000" cy="6858000"/>
          </a:xfrm>
          <a:prstGeom prst="rect">
            <a:avLst/>
          </a:prstGeom>
          <a:solidFill>
            <a:srgbClr val="0D0D0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C82C52F-0333-430E-AF00-FA48A518A1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286708"/>
          </a:xfrm>
          <a:prstGeom prst="rect">
            <a:avLst/>
          </a:prstGeom>
          <a:ln>
            <a:noFill/>
          </a:ln>
          <a:effectLst>
            <a:outerShdw blurRad="889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E9CCFFE-A385-4D35-8504-960F050EF7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269"/>
          <a:stretch/>
        </p:blipFill>
        <p:spPr>
          <a:xfrm>
            <a:off x="0" y="0"/>
            <a:ext cx="12192000" cy="16274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AD41804-3572-46FD-8124-D3079B6427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51" t="72447" r="32841"/>
          <a:stretch/>
        </p:blipFill>
        <p:spPr>
          <a:xfrm>
            <a:off x="6526134" y="3384053"/>
            <a:ext cx="2305206" cy="1889621"/>
          </a:xfrm>
          <a:custGeom>
            <a:avLst/>
            <a:gdLst>
              <a:gd name="connsiteX0" fmla="*/ 8425821 w 12192000"/>
              <a:gd name="connsiteY0" fmla="*/ 2921316 h 3611460"/>
              <a:gd name="connsiteX1" fmla="*/ 8425821 w 12192000"/>
              <a:gd name="connsiteY1" fmla="*/ 3598426 h 3611460"/>
              <a:gd name="connsiteX2" fmla="*/ 9652455 w 12192000"/>
              <a:gd name="connsiteY2" fmla="*/ 3598426 h 3611460"/>
              <a:gd name="connsiteX3" fmla="*/ 9652455 w 12192000"/>
              <a:gd name="connsiteY3" fmla="*/ 2921316 h 3611460"/>
              <a:gd name="connsiteX4" fmla="*/ 0 w 12192000"/>
              <a:gd name="connsiteY4" fmla="*/ 0 h 3611460"/>
              <a:gd name="connsiteX5" fmla="*/ 12192000 w 12192000"/>
              <a:gd name="connsiteY5" fmla="*/ 0 h 3611460"/>
              <a:gd name="connsiteX6" fmla="*/ 12192000 w 12192000"/>
              <a:gd name="connsiteY6" fmla="*/ 3611460 h 3611460"/>
              <a:gd name="connsiteX7" fmla="*/ 0 w 12192000"/>
              <a:gd name="connsiteY7" fmla="*/ 3611460 h 361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611460">
                <a:moveTo>
                  <a:pt x="8425821" y="2921316"/>
                </a:moveTo>
                <a:lnTo>
                  <a:pt x="8425821" y="3598426"/>
                </a:lnTo>
                <a:lnTo>
                  <a:pt x="9652455" y="3598426"/>
                </a:lnTo>
                <a:lnTo>
                  <a:pt x="9652455" y="292131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611460"/>
                </a:lnTo>
                <a:lnTo>
                  <a:pt x="0" y="3611460"/>
                </a:lnTo>
                <a:close/>
              </a:path>
            </a:pathLst>
          </a:cu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316A1D8-3445-4B94-B595-2285C05EE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9" t="72447" r="62822"/>
          <a:stretch/>
        </p:blipFill>
        <p:spPr>
          <a:xfrm>
            <a:off x="5443064" y="3371019"/>
            <a:ext cx="1451918" cy="1889621"/>
          </a:xfrm>
          <a:custGeom>
            <a:avLst/>
            <a:gdLst>
              <a:gd name="connsiteX0" fmla="*/ 8425821 w 12192000"/>
              <a:gd name="connsiteY0" fmla="*/ 2921316 h 3611460"/>
              <a:gd name="connsiteX1" fmla="*/ 8425821 w 12192000"/>
              <a:gd name="connsiteY1" fmla="*/ 3598426 h 3611460"/>
              <a:gd name="connsiteX2" fmla="*/ 9652455 w 12192000"/>
              <a:gd name="connsiteY2" fmla="*/ 3598426 h 3611460"/>
              <a:gd name="connsiteX3" fmla="*/ 9652455 w 12192000"/>
              <a:gd name="connsiteY3" fmla="*/ 2921316 h 3611460"/>
              <a:gd name="connsiteX4" fmla="*/ 0 w 12192000"/>
              <a:gd name="connsiteY4" fmla="*/ 0 h 3611460"/>
              <a:gd name="connsiteX5" fmla="*/ 12192000 w 12192000"/>
              <a:gd name="connsiteY5" fmla="*/ 0 h 3611460"/>
              <a:gd name="connsiteX6" fmla="*/ 12192000 w 12192000"/>
              <a:gd name="connsiteY6" fmla="*/ 3611460 h 3611460"/>
              <a:gd name="connsiteX7" fmla="*/ 0 w 12192000"/>
              <a:gd name="connsiteY7" fmla="*/ 3611460 h 361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611460">
                <a:moveTo>
                  <a:pt x="8425821" y="2921316"/>
                </a:moveTo>
                <a:lnTo>
                  <a:pt x="8425821" y="3598426"/>
                </a:lnTo>
                <a:lnTo>
                  <a:pt x="9652455" y="3598426"/>
                </a:lnTo>
                <a:lnTo>
                  <a:pt x="9652455" y="292131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611460"/>
                </a:lnTo>
                <a:lnTo>
                  <a:pt x="0" y="3611460"/>
                </a:lnTo>
                <a:close/>
              </a:path>
            </a:pathLst>
          </a:cu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FA7483C-C90B-453F-AB53-60D8FDE6D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45" t="47340"/>
          <a:stretch/>
        </p:blipFill>
        <p:spPr>
          <a:xfrm>
            <a:off x="8965579" y="1675248"/>
            <a:ext cx="3237619" cy="3611460"/>
          </a:xfrm>
          <a:custGeom>
            <a:avLst/>
            <a:gdLst>
              <a:gd name="connsiteX0" fmla="*/ 2237500 w 3237619"/>
              <a:gd name="connsiteY0" fmla="*/ 2921316 h 3611460"/>
              <a:gd name="connsiteX1" fmla="*/ 2237500 w 3237619"/>
              <a:gd name="connsiteY1" fmla="*/ 3598426 h 3611460"/>
              <a:gd name="connsiteX2" fmla="*/ 2563236 w 3237619"/>
              <a:gd name="connsiteY2" fmla="*/ 3598426 h 3611460"/>
              <a:gd name="connsiteX3" fmla="*/ 2563236 w 3237619"/>
              <a:gd name="connsiteY3" fmla="*/ 2921316 h 3611460"/>
              <a:gd name="connsiteX4" fmla="*/ 0 w 3237619"/>
              <a:gd name="connsiteY4" fmla="*/ 0 h 3611460"/>
              <a:gd name="connsiteX5" fmla="*/ 3237619 w 3237619"/>
              <a:gd name="connsiteY5" fmla="*/ 0 h 3611460"/>
              <a:gd name="connsiteX6" fmla="*/ 3237619 w 3237619"/>
              <a:gd name="connsiteY6" fmla="*/ 3611460 h 3611460"/>
              <a:gd name="connsiteX7" fmla="*/ 557562 w 3237619"/>
              <a:gd name="connsiteY7" fmla="*/ 3611460 h 3611460"/>
              <a:gd name="connsiteX8" fmla="*/ 557562 w 3237619"/>
              <a:gd name="connsiteY8" fmla="*/ 2822752 h 3611460"/>
              <a:gd name="connsiteX9" fmla="*/ 0 w 3237619"/>
              <a:gd name="connsiteY9" fmla="*/ 2822752 h 361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37619" h="3611460">
                <a:moveTo>
                  <a:pt x="2237500" y="2921316"/>
                </a:moveTo>
                <a:lnTo>
                  <a:pt x="2237500" y="3598426"/>
                </a:lnTo>
                <a:lnTo>
                  <a:pt x="2563236" y="3598426"/>
                </a:lnTo>
                <a:lnTo>
                  <a:pt x="2563236" y="2921316"/>
                </a:lnTo>
                <a:close/>
                <a:moveTo>
                  <a:pt x="0" y="0"/>
                </a:moveTo>
                <a:lnTo>
                  <a:pt x="3237619" y="0"/>
                </a:lnTo>
                <a:lnTo>
                  <a:pt x="3237619" y="3611460"/>
                </a:lnTo>
                <a:lnTo>
                  <a:pt x="557562" y="3611460"/>
                </a:lnTo>
                <a:lnTo>
                  <a:pt x="557562" y="2822752"/>
                </a:lnTo>
                <a:lnTo>
                  <a:pt x="0" y="2822752"/>
                </a:ln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BA1B34A-2921-0996-34B4-2811BFDAB4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5233" y="1124125"/>
            <a:ext cx="8689976" cy="1844385"/>
          </a:xfrm>
        </p:spPr>
        <p:txBody>
          <a:bodyPr>
            <a:normAutofit/>
          </a:bodyPr>
          <a:lstStyle/>
          <a:p>
            <a:r>
              <a:rPr lang="nl-BE" sz="4000"/>
              <a:t>Beste bosklassen ter wereld !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51D3816-B2F7-7FD8-A390-0D27E61BDF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35233" y="3013746"/>
            <a:ext cx="8689976" cy="1078889"/>
          </a:xfrm>
        </p:spPr>
        <p:txBody>
          <a:bodyPr>
            <a:normAutofit/>
          </a:bodyPr>
          <a:lstStyle/>
          <a:p>
            <a:r>
              <a:rPr lang="nl-BE">
                <a:solidFill>
                  <a:schemeClr val="tx1">
                    <a:lumMod val="50000"/>
                    <a:lumOff val="50000"/>
                  </a:schemeClr>
                </a:solidFill>
              </a:rPr>
              <a:t>Gemaakt door Lize en Hannes</a:t>
            </a:r>
          </a:p>
        </p:txBody>
      </p:sp>
    </p:spTree>
    <p:extLst>
      <p:ext uri="{BB962C8B-B14F-4D97-AF65-F5344CB8AC3E}">
        <p14:creationId xmlns:p14="http://schemas.microsoft.com/office/powerpoint/2010/main" val="723896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14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6731F62-7DE9-FE54-59D1-B48720BE9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549" y="711683"/>
            <a:ext cx="3122143" cy="233922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3D88345-B72B-5EE3-D881-9B6EA853A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49" y="3820843"/>
            <a:ext cx="3104943" cy="2326333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CFC305C-0848-72AF-D9E4-C2F35FB136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1676" y="2217435"/>
            <a:ext cx="3252903" cy="243719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524" y="487090"/>
            <a:ext cx="3588174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0C750E7-709F-F46E-4375-60C1DB8541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3518" y="2217435"/>
            <a:ext cx="3252903" cy="243719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C8C49625-1CDC-2A21-D554-07152B83D418}"/>
              </a:ext>
            </a:extLst>
          </p:cNvPr>
          <p:cNvSpPr txBox="1"/>
          <p:nvPr/>
        </p:nvSpPr>
        <p:spPr>
          <a:xfrm>
            <a:off x="4225618" y="5111646"/>
            <a:ext cx="3588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/>
              <a:t>De jongens sliepen in het zesde leerjaar. 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397BECF8-C39B-EF30-937D-5886694EA71F}"/>
              </a:ext>
            </a:extLst>
          </p:cNvPr>
          <p:cNvSpPr txBox="1"/>
          <p:nvPr/>
        </p:nvSpPr>
        <p:spPr>
          <a:xfrm>
            <a:off x="8129501" y="1019331"/>
            <a:ext cx="3588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/>
              <a:t>En de meisjes in het vierde leerjaar. </a:t>
            </a:r>
          </a:p>
        </p:txBody>
      </p:sp>
    </p:spTree>
    <p:extLst>
      <p:ext uri="{BB962C8B-B14F-4D97-AF65-F5344CB8AC3E}">
        <p14:creationId xmlns:p14="http://schemas.microsoft.com/office/powerpoint/2010/main" val="296917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9A0F0AC6-A89F-416B-9FA4-48E664065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1AA009-40AD-4098-8AE7-680CA35C6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E50CAEE-CAC0-4F18-9593-F09A3338C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2DA77D5-12C4-446D-AC72-A514960A5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3" t="43915" r="1" b="10213"/>
          <a:stretch/>
        </p:blipFill>
        <p:spPr>
          <a:xfrm>
            <a:off x="8199690" y="290557"/>
            <a:ext cx="3992310" cy="39055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9E04E4F-6B32-4651-ACE0-DACABF1FC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0" t="1120" r="54326" b="73832"/>
          <a:stretch/>
        </p:blipFill>
        <p:spPr>
          <a:xfrm>
            <a:off x="4581330" y="0"/>
            <a:ext cx="6762408" cy="286776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DAC2AF4-F84F-92A2-4454-C58E52DB4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2213361"/>
            <a:ext cx="7857067" cy="220481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800" dirty="0"/>
              <a:t>Dank je </a:t>
            </a:r>
            <a:r>
              <a:rPr lang="en-US" sz="4800" dirty="0" err="1"/>
              <a:t>wel</a:t>
            </a:r>
            <a:r>
              <a:rPr lang="en-US" sz="4800" dirty="0"/>
              <a:t> om </a:t>
            </a:r>
            <a:r>
              <a:rPr lang="en-US" sz="4800" dirty="0" err="1"/>
              <a:t>te</a:t>
            </a:r>
            <a:r>
              <a:rPr lang="en-US" sz="4800" dirty="0"/>
              <a:t> </a:t>
            </a:r>
            <a:r>
              <a:rPr lang="en-US" sz="4800" dirty="0" err="1"/>
              <a:t>luisteren</a:t>
            </a:r>
            <a:r>
              <a:rPr lang="en-US" sz="4800" dirty="0"/>
              <a:t>.  </a:t>
            </a:r>
            <a:br>
              <a:rPr lang="en-US" sz="4800" dirty="0"/>
            </a:br>
            <a:r>
              <a:rPr lang="en-US" sz="4800" dirty="0" err="1"/>
              <a:t>zijn</a:t>
            </a:r>
            <a:r>
              <a:rPr lang="en-US" sz="4800" dirty="0"/>
              <a:t> er </a:t>
            </a:r>
            <a:r>
              <a:rPr lang="en-US" sz="4800" dirty="0" err="1"/>
              <a:t>nog</a:t>
            </a:r>
            <a:r>
              <a:rPr lang="en-US" sz="4800" dirty="0"/>
              <a:t> </a:t>
            </a:r>
            <a:r>
              <a:rPr lang="en-US" sz="4800" dirty="0" err="1"/>
              <a:t>vragen</a:t>
            </a:r>
            <a:r>
              <a:rPr lang="en-US" sz="4800" dirty="0"/>
              <a:t> ?  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3D4F2B0-7771-46FC-9763-240E8F55F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73" t="81531" r="19879"/>
          <a:stretch/>
        </p:blipFill>
        <p:spPr>
          <a:xfrm>
            <a:off x="10246407" y="5429242"/>
            <a:ext cx="1945594" cy="1428758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164F387-6750-4AFF-8A10-65C64D31E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66" t="75007" r="30510"/>
          <a:stretch/>
        </p:blipFill>
        <p:spPr>
          <a:xfrm>
            <a:off x="9795659" y="4064996"/>
            <a:ext cx="2716669" cy="1658803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905674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E14AE92-8479-4004-BAD5-49502E3EA3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0FE9F282-3FA1-484E-AF39-0C8C10F74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12">
            <a:extLst>
              <a:ext uri="{FF2B5EF4-FFF2-40B4-BE49-F238E27FC236}">
                <a16:creationId xmlns:a16="http://schemas.microsoft.com/office/drawing/2014/main" id="{4E1727D7-C4C0-42F3-94D0-69379A21E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4597" y="643467"/>
            <a:ext cx="10742806" cy="5564129"/>
          </a:xfrm>
          <a:prstGeom prst="roundRect">
            <a:avLst>
              <a:gd name="adj" fmla="val 4448"/>
            </a:avLst>
          </a:prstGeom>
          <a:solidFill>
            <a:srgbClr val="FFFFFF"/>
          </a:solidFill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</a:pPr>
            <a:endParaRPr lang="en-US" sz="3200" cap="all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Afbeelding 4" descr="Afbeelding met persoon, kleding, buitenshuis, Menselijk gezicht&#10;&#10;Door AI gegenereerde inhoud is mogelijk onjuist.">
            <a:extLst>
              <a:ext uri="{FF2B5EF4-FFF2-40B4-BE49-F238E27FC236}">
                <a16:creationId xmlns:a16="http://schemas.microsoft.com/office/drawing/2014/main" id="{2B885302-8DE0-7D1D-17F4-818997EF5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852" y="1556240"/>
            <a:ext cx="4901713" cy="3672537"/>
          </a:xfrm>
          <a:prstGeom prst="rect">
            <a:avLst/>
          </a:prstGeom>
        </p:spPr>
      </p:pic>
      <p:pic>
        <p:nvPicPr>
          <p:cNvPr id="2" name="Afbeelding 1" descr="Afbeelding met persoon, kleding, Menselijk gezicht, boom&#10;&#10;Door AI gegenereerde inhoud is mogelijk onjuist.">
            <a:extLst>
              <a:ext uri="{FF2B5EF4-FFF2-40B4-BE49-F238E27FC236}">
                <a16:creationId xmlns:a16="http://schemas.microsoft.com/office/drawing/2014/main" id="{F7991319-CD97-5C73-B1EE-B40922B7F3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6433" y="1557375"/>
            <a:ext cx="4898684" cy="367026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0B5DF69-9834-4AA8-A8AB-B8A1E08F0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A3FCFA4F-A1B5-B6BB-5DD1-9DB7D4A26D03}"/>
              </a:ext>
            </a:extLst>
          </p:cNvPr>
          <p:cNvSpPr txBox="1"/>
          <p:nvPr/>
        </p:nvSpPr>
        <p:spPr>
          <a:xfrm>
            <a:off x="2953265" y="902043"/>
            <a:ext cx="7488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/>
              <a:t>Emma en Lize vonden een pad en Hannes had een bijl gemaakt. </a:t>
            </a:r>
          </a:p>
        </p:txBody>
      </p:sp>
    </p:spTree>
    <p:extLst>
      <p:ext uri="{BB962C8B-B14F-4D97-AF65-F5344CB8AC3E}">
        <p14:creationId xmlns:p14="http://schemas.microsoft.com/office/powerpoint/2010/main" val="270401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861DD06-AB17-4E8B-B828-D863D16E2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E2822E6-3D82-2236-4E6F-5558B1372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446648"/>
            <a:ext cx="5291666" cy="3964703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26FF9ADE-257D-D9F2-2C43-A304901F3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66" y="1446648"/>
            <a:ext cx="5291666" cy="39647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0468DF-40A1-4DCC-AABA-E800DB710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70327EF5-BB8E-6555-AE76-B5FE8AD91507}"/>
              </a:ext>
            </a:extLst>
          </p:cNvPr>
          <p:cNvSpPr txBox="1"/>
          <p:nvPr/>
        </p:nvSpPr>
        <p:spPr>
          <a:xfrm>
            <a:off x="1458097" y="5832389"/>
            <a:ext cx="8279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/>
              <a:t>We deden een zoektocht. Het groepje van Fil won en mocht de juf schminken </a:t>
            </a:r>
            <a:r>
              <a:rPr lang="nl-B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5040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>
            <a:extLst>
              <a:ext uri="{FF2B5EF4-FFF2-40B4-BE49-F238E27FC236}">
                <a16:creationId xmlns:a16="http://schemas.microsoft.com/office/drawing/2014/main" id="{2C0360C1-7B46-4B41-B274-1DB351749F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9">
            <a:extLst>
              <a:ext uri="{FF2B5EF4-FFF2-40B4-BE49-F238E27FC236}">
                <a16:creationId xmlns:a16="http://schemas.microsoft.com/office/drawing/2014/main" id="{8DCCD452-3A4A-439C-9BE1-5A0C76B15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34" name="Rectangle 21">
            <a:extLst>
              <a:ext uri="{FF2B5EF4-FFF2-40B4-BE49-F238E27FC236}">
                <a16:creationId xmlns:a16="http://schemas.microsoft.com/office/drawing/2014/main" id="{0195C69C-A566-4837-BB3B-F9C381DF0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2">
            <a:extLst>
              <a:ext uri="{FF2B5EF4-FFF2-40B4-BE49-F238E27FC236}">
                <a16:creationId xmlns:a16="http://schemas.microsoft.com/office/drawing/2014/main" id="{814546C5-BF2E-4A39-9B62-D286031DB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ounded Rectangle 13">
            <a:extLst>
              <a:ext uri="{FF2B5EF4-FFF2-40B4-BE49-F238E27FC236}">
                <a16:creationId xmlns:a16="http://schemas.microsoft.com/office/drawing/2014/main" id="{A26C80EE-9DA0-4133-BAAD-965F20988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3" y="635245"/>
            <a:ext cx="6909478" cy="5613156"/>
          </a:xfrm>
          <a:prstGeom prst="roundRect">
            <a:avLst>
              <a:gd name="adj" fmla="val 2274"/>
            </a:avLst>
          </a:prstGeom>
          <a:solidFill>
            <a:srgbClr val="FFFFFF"/>
          </a:solidFill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993CBB7-4BDC-6F34-D30C-8BCEF07841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9146" y="2171899"/>
            <a:ext cx="3355687" cy="2514199"/>
          </a:xfrm>
          <a:prstGeom prst="roundRect">
            <a:avLst>
              <a:gd name="adj" fmla="val 5301"/>
            </a:avLst>
          </a:prstGeom>
          <a:ln w="82550" cap="sq">
            <a:noFill/>
            <a:miter lim="800000"/>
          </a:ln>
          <a:effectLst/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390AE567-418E-5470-9753-CDBB7A2FBA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314" y="2171898"/>
            <a:ext cx="3355686" cy="2514199"/>
          </a:xfrm>
          <a:prstGeom prst="roundRect">
            <a:avLst>
              <a:gd name="adj" fmla="val 5301"/>
            </a:avLst>
          </a:prstGeom>
          <a:ln w="82550" cap="sq">
            <a:noFill/>
            <a:miter lim="800000"/>
          </a:ln>
          <a:effectLst/>
        </p:spPr>
      </p:pic>
      <p:pic>
        <p:nvPicPr>
          <p:cNvPr id="37" name="Picture 27">
            <a:extLst>
              <a:ext uri="{FF2B5EF4-FFF2-40B4-BE49-F238E27FC236}">
                <a16:creationId xmlns:a16="http://schemas.microsoft.com/office/drawing/2014/main" id="{E8CEEDED-CCE2-43AA-AC27-A1CA1EEA5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6FBB54C3-0A9B-ECCD-2F95-554DC9728014}"/>
              </a:ext>
            </a:extLst>
          </p:cNvPr>
          <p:cNvSpPr txBox="1"/>
          <p:nvPr/>
        </p:nvSpPr>
        <p:spPr>
          <a:xfrm>
            <a:off x="8196408" y="2367092"/>
            <a:ext cx="3352128" cy="3881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sz="2400" cap="all" dirty="0"/>
              <a:t>Hier Waren we </a:t>
            </a:r>
            <a:r>
              <a:rPr lang="en-US" sz="2400" cap="all" dirty="0" err="1"/>
              <a:t>aan</a:t>
            </a:r>
            <a:r>
              <a:rPr lang="en-US" sz="2400" cap="all" dirty="0"/>
              <a:t> het </a:t>
            </a:r>
            <a:r>
              <a:rPr lang="en-US" sz="2400" cap="all" dirty="0" err="1"/>
              <a:t>kuBBen</a:t>
            </a:r>
            <a:r>
              <a:rPr lang="en-US" sz="2400" cap="all" dirty="0"/>
              <a:t> en </a:t>
            </a:r>
            <a:r>
              <a:rPr lang="en-US" sz="2400" cap="all" dirty="0" err="1"/>
              <a:t>trefbal</a:t>
            </a:r>
            <a:r>
              <a:rPr lang="en-US" sz="2400" cap="all" dirty="0"/>
              <a:t> </a:t>
            </a:r>
            <a:r>
              <a:rPr lang="en-US" sz="2400" cap="all" dirty="0" err="1"/>
              <a:t>aan</a:t>
            </a:r>
            <a:r>
              <a:rPr lang="en-US" sz="2400" cap="all" dirty="0"/>
              <a:t> het </a:t>
            </a:r>
            <a:r>
              <a:rPr lang="en-US" sz="2400" cap="all" dirty="0" err="1"/>
              <a:t>spelen</a:t>
            </a:r>
            <a:r>
              <a:rPr lang="en-US" sz="2400" cap="al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9959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A40F68E7-CF8E-0FA3-8070-E06F05C4AA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" b="28827"/>
          <a:stretch>
            <a:fillRect/>
          </a:stretch>
        </p:blipFill>
        <p:spPr>
          <a:xfrm>
            <a:off x="5450529" y="3263116"/>
            <a:ext cx="6741471" cy="3594884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70D3BA8E-FAF6-5E1C-B6FF-47F4811F9B6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" b="22615"/>
          <a:stretch>
            <a:fillRect/>
          </a:stretch>
        </p:blipFill>
        <p:spPr>
          <a:xfrm>
            <a:off x="1754330" y="10"/>
            <a:ext cx="6760897" cy="3920034"/>
          </a:xfrm>
          <a:custGeom>
            <a:avLst/>
            <a:gdLst/>
            <a:ahLst/>
            <a:cxnLst/>
            <a:rect l="l" t="t" r="r" b="b"/>
            <a:pathLst>
              <a:path w="4113440" h="3920044">
                <a:moveTo>
                  <a:pt x="0" y="0"/>
                </a:moveTo>
                <a:lnTo>
                  <a:pt x="4113440" y="0"/>
                </a:lnTo>
                <a:lnTo>
                  <a:pt x="4113440" y="3103224"/>
                </a:lnTo>
                <a:lnTo>
                  <a:pt x="2157388" y="3103224"/>
                </a:lnTo>
                <a:lnTo>
                  <a:pt x="2157388" y="3920044"/>
                </a:lnTo>
                <a:lnTo>
                  <a:pt x="0" y="3920044"/>
                </a:lnTo>
                <a:close/>
              </a:path>
            </a:pathLst>
          </a:cu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06692FB-8FCB-4B46-A077-B6132E789B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6094" y="160868"/>
            <a:ext cx="3355039" cy="2941382"/>
          </a:xfrm>
          <a:prstGeom prst="rect">
            <a:avLst/>
          </a:prstGeom>
          <a:solidFill>
            <a:srgbClr val="4564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FC960A-022A-4742-832C-FCE8ABEAB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866" y="4069977"/>
            <a:ext cx="1432595" cy="2019928"/>
          </a:xfrm>
          <a:prstGeom prst="rect">
            <a:avLst/>
          </a:prstGeom>
          <a:solidFill>
            <a:srgbClr val="4564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6A909CE-3EDE-48DF-69D9-9F1758C545C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-4" b="23739"/>
          <a:stretch>
            <a:fillRect/>
          </a:stretch>
        </p:blipFill>
        <p:spPr>
          <a:xfrm>
            <a:off x="1754330" y="4069977"/>
            <a:ext cx="3535331" cy="2019928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F7830F3A-5B8F-5AC8-6876-E042D7E1BDA4}"/>
              </a:ext>
            </a:extLst>
          </p:cNvPr>
          <p:cNvSpPr txBox="1"/>
          <p:nvPr/>
        </p:nvSpPr>
        <p:spPr>
          <a:xfrm>
            <a:off x="344774" y="6340839"/>
            <a:ext cx="4944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/>
              <a:t>We deden een zoektocht met foto's </a:t>
            </a:r>
            <a:r>
              <a:rPr lang="nl-B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5576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903F35F-971C-455E-A8E1-D6B34D9EC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-9523"/>
            <a:ext cx="10058400" cy="6867522"/>
          </a:xfrm>
          <a:custGeom>
            <a:avLst/>
            <a:gdLst>
              <a:gd name="connsiteX0" fmla="*/ 1263465 w 10058400"/>
              <a:gd name="connsiteY0" fmla="*/ 0 h 6867522"/>
              <a:gd name="connsiteX1" fmla="*/ 8794935 w 10058400"/>
              <a:gd name="connsiteY1" fmla="*/ 0 h 6867522"/>
              <a:gd name="connsiteX2" fmla="*/ 8909975 w 10058400"/>
              <a:gd name="connsiteY2" fmla="*/ 132807 h 6867522"/>
              <a:gd name="connsiteX3" fmla="*/ 10058400 w 10058400"/>
              <a:gd name="connsiteY3" fmla="*/ 3331845 h 6867522"/>
              <a:gd name="connsiteX4" fmla="*/ 8751905 w 10058400"/>
              <a:gd name="connsiteY4" fmla="*/ 6713366 h 6867522"/>
              <a:gd name="connsiteX5" fmla="*/ 8604930 w 10058400"/>
              <a:gd name="connsiteY5" fmla="*/ 6867522 h 6867522"/>
              <a:gd name="connsiteX6" fmla="*/ 1453470 w 10058400"/>
              <a:gd name="connsiteY6" fmla="*/ 6867522 h 6867522"/>
              <a:gd name="connsiteX7" fmla="*/ 1306495 w 10058400"/>
              <a:gd name="connsiteY7" fmla="*/ 6713366 h 6867522"/>
              <a:gd name="connsiteX8" fmla="*/ 0 w 10058400"/>
              <a:gd name="connsiteY8" fmla="*/ 3331845 h 6867522"/>
              <a:gd name="connsiteX9" fmla="*/ 1148425 w 10058400"/>
              <a:gd name="connsiteY9" fmla="*/ 132807 h 686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58400" h="6867522">
                <a:moveTo>
                  <a:pt x="1263465" y="0"/>
                </a:moveTo>
                <a:lnTo>
                  <a:pt x="8794935" y="0"/>
                </a:lnTo>
                <a:lnTo>
                  <a:pt x="8909975" y="132807"/>
                </a:lnTo>
                <a:cubicBezTo>
                  <a:pt x="9627420" y="1002149"/>
                  <a:pt x="10058400" y="2116667"/>
                  <a:pt x="10058400" y="3331845"/>
                </a:cubicBezTo>
                <a:cubicBezTo>
                  <a:pt x="10058400" y="4633822"/>
                  <a:pt x="9563653" y="5820244"/>
                  <a:pt x="8751905" y="6713366"/>
                </a:cubicBezTo>
                <a:lnTo>
                  <a:pt x="8604930" y="6867522"/>
                </a:lnTo>
                <a:lnTo>
                  <a:pt x="1453470" y="6867522"/>
                </a:lnTo>
                <a:lnTo>
                  <a:pt x="1306495" y="6713366"/>
                </a:lnTo>
                <a:cubicBezTo>
                  <a:pt x="494747" y="5820244"/>
                  <a:pt x="0" y="4633822"/>
                  <a:pt x="0" y="3331845"/>
                </a:cubicBezTo>
                <a:cubicBezTo>
                  <a:pt x="0" y="2116667"/>
                  <a:pt x="430980" y="1002149"/>
                  <a:pt x="1148425" y="1328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62AE0B-31FB-41D5-A233-3C6DCDF2E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0F0EDD-0C18-4DC7-A0B1-4EF2CE9EF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253067"/>
            <a:ext cx="0" cy="421075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fbeelding 1">
            <a:extLst>
              <a:ext uri="{FF2B5EF4-FFF2-40B4-BE49-F238E27FC236}">
                <a16:creationId xmlns:a16="http://schemas.microsoft.com/office/drawing/2014/main" id="{002ECC41-2AB2-E505-DA3D-44ECF887D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9239" y="2095883"/>
            <a:ext cx="3545894" cy="2656709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E0CE7E7C-E851-505E-8422-71928A3936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6866" y="2100645"/>
            <a:ext cx="3545894" cy="2656709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3626F7D2-C8C2-ADAF-600B-AC0F49658283}"/>
              </a:ext>
            </a:extLst>
          </p:cNvPr>
          <p:cNvSpPr txBox="1"/>
          <p:nvPr/>
        </p:nvSpPr>
        <p:spPr>
          <a:xfrm>
            <a:off x="2863121" y="5351489"/>
            <a:ext cx="6939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/>
              <a:t>Hier mochten we vrij spelen</a:t>
            </a:r>
            <a:r>
              <a:rPr lang="nl-B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871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6812EB3-36D8-07E8-E56A-28B4D07380F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13" r="17762" b="-2"/>
          <a:stretch>
            <a:fillRect/>
          </a:stretch>
        </p:blipFill>
        <p:spPr>
          <a:xfrm>
            <a:off x="3793813" y="744344"/>
            <a:ext cx="4627646" cy="4627648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17CF9456-D38A-6D21-1512-0B44208ED8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268" r="21416" b="2"/>
          <a:stretch>
            <a:fillRect/>
          </a:stretch>
        </p:blipFill>
        <p:spPr>
          <a:xfrm>
            <a:off x="1319706" y="1757695"/>
            <a:ext cx="2590737" cy="2926956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79F8DA53-BD39-AB0F-28A2-5CA735EB378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2345" r="11670" b="2"/>
          <a:stretch>
            <a:fillRect/>
          </a:stretch>
        </p:blipFill>
        <p:spPr>
          <a:xfrm>
            <a:off x="8297994" y="1757695"/>
            <a:ext cx="2577829" cy="2926956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1765A7BA-F7CF-354D-0066-4D7BAE0EA24A}"/>
              </a:ext>
            </a:extLst>
          </p:cNvPr>
          <p:cNvSpPr txBox="1"/>
          <p:nvPr/>
        </p:nvSpPr>
        <p:spPr>
          <a:xfrm>
            <a:off x="1112108" y="5456420"/>
            <a:ext cx="8316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/>
              <a:t>We deden ook een superleuk free podium.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90185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F7D85F1A-38F4-49BE-A66C-4FFE173C2A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950" r="-2" b="1167"/>
          <a:stretch>
            <a:fillRect/>
          </a:stretch>
        </p:blipFill>
        <p:spPr>
          <a:xfrm>
            <a:off x="6887045" y="10"/>
            <a:ext cx="4661488" cy="3104198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A53564FB-B32A-62C5-A4E6-1CA6A9D81E6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828" b="5934"/>
          <a:stretch>
            <a:fillRect/>
          </a:stretch>
        </p:blipFill>
        <p:spPr>
          <a:xfrm>
            <a:off x="5419264" y="3265080"/>
            <a:ext cx="6129269" cy="359292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206ED35C-F49F-36D9-8E0D-E51BF119E21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2499" r="2" b="1488"/>
          <a:stretch>
            <a:fillRect/>
          </a:stretch>
        </p:blipFill>
        <p:spPr>
          <a:xfrm>
            <a:off x="643467" y="-5"/>
            <a:ext cx="6082711" cy="3920044"/>
          </a:xfrm>
          <a:custGeom>
            <a:avLst/>
            <a:gdLst/>
            <a:ahLst/>
            <a:cxnLst/>
            <a:rect l="l" t="t" r="r" b="b"/>
            <a:pathLst>
              <a:path w="6082711" h="3920044">
                <a:moveTo>
                  <a:pt x="0" y="0"/>
                </a:moveTo>
                <a:lnTo>
                  <a:pt x="6082711" y="0"/>
                </a:lnTo>
                <a:lnTo>
                  <a:pt x="6082711" y="3103225"/>
                </a:lnTo>
                <a:lnTo>
                  <a:pt x="4614930" y="3103225"/>
                </a:lnTo>
                <a:lnTo>
                  <a:pt x="4614930" y="3920044"/>
                </a:lnTo>
                <a:lnTo>
                  <a:pt x="0" y="3920044"/>
                </a:lnTo>
                <a:close/>
              </a:path>
            </a:pathLst>
          </a:cu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49FA6A2-2239-4EF2-9EB3-B1DC295FE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8" y="4080063"/>
            <a:ext cx="4614930" cy="2156145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18FE03F-A1F8-E077-980A-1C8B96A1795E}"/>
              </a:ext>
            </a:extLst>
          </p:cNvPr>
          <p:cNvSpPr txBox="1"/>
          <p:nvPr/>
        </p:nvSpPr>
        <p:spPr>
          <a:xfrm>
            <a:off x="976184" y="4460789"/>
            <a:ext cx="39788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/>
              <a:t>Hier speelden we zwarte en witte wolven.</a:t>
            </a:r>
            <a:r>
              <a:rPr lang="nl-BE" sz="3200" dirty="0">
                <a:highlight>
                  <a:srgbClr val="FFFF00"/>
                </a:highligh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0777400"/>
      </p:ext>
    </p:extLst>
  </p:cSld>
  <p:clrMapOvr>
    <a:masterClrMapping/>
  </p:clrMapOvr>
  <p:transition spd="slow"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>
            <a:extLst>
              <a:ext uri="{FF2B5EF4-FFF2-40B4-BE49-F238E27FC236}">
                <a16:creationId xmlns:a16="http://schemas.microsoft.com/office/drawing/2014/main" id="{A2E8AA93-CCAB-4563-9889-DDA1CE01A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0">
            <a:extLst>
              <a:ext uri="{FF2B5EF4-FFF2-40B4-BE49-F238E27FC236}">
                <a16:creationId xmlns:a16="http://schemas.microsoft.com/office/drawing/2014/main" id="{E9C37A13-BB6F-416A-B134-00BFFFF42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34" name="Rectangle 22">
            <a:extLst>
              <a:ext uri="{FF2B5EF4-FFF2-40B4-BE49-F238E27FC236}">
                <a16:creationId xmlns:a16="http://schemas.microsoft.com/office/drawing/2014/main" id="{32E8B708-EE54-4205-8E98-D2C5C1655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2">
            <a:extLst>
              <a:ext uri="{FF2B5EF4-FFF2-40B4-BE49-F238E27FC236}">
                <a16:creationId xmlns:a16="http://schemas.microsoft.com/office/drawing/2014/main" id="{B36590CF-7F52-466B-B7B5-A3E5D7A47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A7910828-EAC3-6557-447B-76199B5516A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2059" r="1" b="1"/>
          <a:stretch>
            <a:fillRect/>
          </a:stretch>
        </p:blipFill>
        <p:spPr>
          <a:xfrm>
            <a:off x="20" y="10"/>
            <a:ext cx="4024741" cy="3428989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EF71FF4D-A7D0-8055-0E22-61138D71A74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12060" b="1"/>
          <a:stretch>
            <a:fillRect/>
          </a:stretch>
        </p:blipFill>
        <p:spPr>
          <a:xfrm>
            <a:off x="-3177" y="3428998"/>
            <a:ext cx="4024761" cy="3429001"/>
          </a:xfrm>
          <a:prstGeom prst="rect">
            <a:avLst/>
          </a:prstGeom>
        </p:spPr>
      </p:pic>
      <p:cxnSp>
        <p:nvCxnSpPr>
          <p:cNvPr id="36" name="Straight Connector 26">
            <a:extLst>
              <a:ext uri="{FF2B5EF4-FFF2-40B4-BE49-F238E27FC236}">
                <a16:creationId xmlns:a16="http://schemas.microsoft.com/office/drawing/2014/main" id="{A41B8C6B-85D7-4D98-AFE7-A4015D414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  <a:endCxn id="15" idx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3274" y="3428999"/>
            <a:ext cx="3981487" cy="1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28">
            <a:extLst>
              <a:ext uri="{FF2B5EF4-FFF2-40B4-BE49-F238E27FC236}">
                <a16:creationId xmlns:a16="http://schemas.microsoft.com/office/drawing/2014/main" id="{30DAE06F-6F56-43AA-91B5-0630F6890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47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AF29F9E6-95CA-47FC-A32D-0A46957C6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277F9E1C-DC1A-1570-6B19-191C9B872CDC}"/>
              </a:ext>
            </a:extLst>
          </p:cNvPr>
          <p:cNvSpPr txBox="1"/>
          <p:nvPr/>
        </p:nvSpPr>
        <p:spPr>
          <a:xfrm>
            <a:off x="4534596" y="2367092"/>
            <a:ext cx="6672887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sz="2800" cap="all" dirty="0"/>
              <a:t>We Deden </a:t>
            </a:r>
            <a:r>
              <a:rPr lang="en-US" sz="2800" cap="all" dirty="0" err="1"/>
              <a:t>een</a:t>
            </a:r>
            <a:r>
              <a:rPr lang="en-US" sz="2800" cap="all" dirty="0"/>
              <a:t> </a:t>
            </a:r>
            <a:r>
              <a:rPr lang="en-US" sz="2800" cap="all" dirty="0" err="1"/>
              <a:t>megaLeuk</a:t>
            </a:r>
            <a:r>
              <a:rPr lang="en-US" sz="2800" cap="all" dirty="0"/>
              <a:t> </a:t>
            </a:r>
            <a:r>
              <a:rPr lang="en-US" sz="2800" cap="all" dirty="0" err="1"/>
              <a:t>afvalspel</a:t>
            </a:r>
            <a:r>
              <a:rPr lang="en-US" sz="2800" cap="al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827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theme/theme1.xml><?xml version="1.0" encoding="utf-8"?>
<a:theme xmlns:a="http://schemas.openxmlformats.org/drawingml/2006/main" name="Druppel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0AF28097EFCB44B72D5DB34BE779FC" ma:contentTypeVersion="1" ma:contentTypeDescription="Een nieuw document maken." ma:contentTypeScope="" ma:versionID="5bab3f3d871a45f88c54151f4fb60758">
  <xsd:schema xmlns:xsd="http://www.w3.org/2001/XMLSchema" xmlns:xs="http://www.w3.org/2001/XMLSchema" xmlns:p="http://schemas.microsoft.com/office/2006/metadata/properties" xmlns:ns3="ab9a0045-f4e2-4631-9078-e51cb7bd1a41" targetNamespace="http://schemas.microsoft.com/office/2006/metadata/properties" ma:root="true" ma:fieldsID="0f6ff174b688e485cfbab0ec72bed9ac" ns3:_="">
    <xsd:import namespace="ab9a0045-f4e2-4631-9078-e51cb7bd1a41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a0045-f4e2-4631-9078-e51cb7bd1a41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D546A6-7759-4F44-9E07-12FB9D594C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EBDF2C-7919-45CA-B6F0-60929F9E43DB}">
  <ds:schemaRefs>
    <ds:schemaRef ds:uri="http://purl.org/dc/elements/1.1/"/>
    <ds:schemaRef ds:uri="ab9a0045-f4e2-4631-9078-e51cb7bd1a41"/>
    <ds:schemaRef ds:uri="http://purl.org/dc/dcmitype/"/>
    <ds:schemaRef ds:uri="http://purl.org/dc/terms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30CCD980-9526-44E6-B149-A8AB63D8C3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9a0045-f4e2-4631-9078-e51cb7bd1a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TM04033925[[fn=Druppel]]</Template>
  <TotalTime>2</TotalTime>
  <Words>115</Words>
  <Application>Microsoft Office PowerPoint</Application>
  <PresentationFormat>Breedbeeld</PresentationFormat>
  <Paragraphs>13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4" baseType="lpstr">
      <vt:lpstr>Arial</vt:lpstr>
      <vt:lpstr>Tw Cen MT</vt:lpstr>
      <vt:lpstr>Druppel</vt:lpstr>
      <vt:lpstr>Beste bosklassen ter wereld !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Dank je wel om te luisteren.   zijn er nog vragen ?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Tibo Andréka</dc:creator>
  <cp:lastModifiedBy>Katrien Verbruggen</cp:lastModifiedBy>
  <cp:revision>3</cp:revision>
  <dcterms:created xsi:type="dcterms:W3CDTF">2025-09-26T12:14:17Z</dcterms:created>
  <dcterms:modified xsi:type="dcterms:W3CDTF">2025-09-30T14:59:38Z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0x010100750AF28097EFCB44B72D5DB34BE779FC</vt:lpwstr>
  </property>
</Properties>
</file>