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600" y="1804946"/>
            <a:ext cx="9448800" cy="1823554"/>
          </a:xfrm>
        </p:spPr>
        <p:txBody>
          <a:bodyPr>
            <a:normAutofit/>
          </a:bodyPr>
          <a:lstStyle/>
          <a:p>
            <a:r>
              <a:rPr lang="nl-BE" sz="4000" dirty="0"/>
              <a:t>Het fantastische vierde leerjaar</a:t>
            </a:r>
          </a:p>
        </p:txBody>
      </p:sp>
    </p:spTree>
    <p:extLst>
      <p:ext uri="{BB962C8B-B14F-4D97-AF65-F5344CB8AC3E}">
        <p14:creationId xmlns:p14="http://schemas.microsoft.com/office/powerpoint/2010/main" val="1464240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709" y="749016"/>
            <a:ext cx="5171952" cy="388094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36" y="1503880"/>
            <a:ext cx="5474100" cy="410767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535972" y="4921857"/>
            <a:ext cx="5494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We zijn naar het gemeentehuis gewandeld. Daar hebben we met de burgemeester gepraat. We leerden over hoe haar job is.</a:t>
            </a:r>
          </a:p>
        </p:txBody>
      </p:sp>
    </p:spTree>
    <p:extLst>
      <p:ext uri="{BB962C8B-B14F-4D97-AF65-F5344CB8AC3E}">
        <p14:creationId xmlns:p14="http://schemas.microsoft.com/office/powerpoint/2010/main" val="1165676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411109" y="1343771"/>
            <a:ext cx="513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Bedankt om de aandachtig te luisteren en op te letten.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299791" y="3164620"/>
            <a:ext cx="5834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dirty="0"/>
              <a:t>Dit</a:t>
            </a:r>
            <a:r>
              <a:rPr lang="nl-BE" dirty="0"/>
              <a:t>        </a:t>
            </a:r>
            <a:r>
              <a:rPr lang="nl-BE" sz="6000" dirty="0"/>
              <a:t>was</a:t>
            </a:r>
            <a:r>
              <a:rPr lang="nl-BE" dirty="0"/>
              <a:t>       </a:t>
            </a:r>
            <a:r>
              <a:rPr lang="nl-BE" sz="6000" dirty="0"/>
              <a:t>onze</a:t>
            </a:r>
            <a:r>
              <a:rPr lang="nl-BE" dirty="0"/>
              <a:t> </a:t>
            </a:r>
            <a:r>
              <a:rPr lang="nl-BE" sz="6000" dirty="0" err="1"/>
              <a:t>powerpoint</a:t>
            </a:r>
            <a:r>
              <a:rPr lang="nl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41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861600"/>
            <a:ext cx="2647784" cy="1669774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Eerst stellen we onze leerkrachten voor.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101" y="928169"/>
            <a:ext cx="5104737" cy="537857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36104" y="3896139"/>
            <a:ext cx="2926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/>
              <a:t>Meester</a:t>
            </a:r>
            <a:r>
              <a:rPr lang="nl-BE" dirty="0"/>
              <a:t> </a:t>
            </a:r>
            <a:r>
              <a:rPr lang="nl-BE" sz="5400" dirty="0"/>
              <a:t>aap</a:t>
            </a:r>
          </a:p>
        </p:txBody>
      </p:sp>
    </p:spTree>
    <p:extLst>
      <p:ext uri="{BB962C8B-B14F-4D97-AF65-F5344CB8AC3E}">
        <p14:creationId xmlns:p14="http://schemas.microsoft.com/office/powerpoint/2010/main" val="437782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8964" y="4667415"/>
            <a:ext cx="4967578" cy="1804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5400" dirty="0"/>
              <a:t>Juffrouw </a:t>
            </a:r>
            <a:r>
              <a:rPr lang="nl-BE" sz="5400" dirty="0" err="1"/>
              <a:t>blobvis</a:t>
            </a:r>
            <a:endParaRPr lang="nl-BE" sz="5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608" y="1924216"/>
            <a:ext cx="6835142" cy="384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66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000" y="3844349"/>
            <a:ext cx="3382908" cy="253847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009" y="922319"/>
            <a:ext cx="3406762" cy="2556376"/>
          </a:xfrm>
          <a:prstGeom prst="rect">
            <a:avLst/>
          </a:prstGeom>
        </p:spPr>
      </p:pic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685799" y="2194560"/>
            <a:ext cx="3576099" cy="2568271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We zijn naar Antwerpen geweest.</a:t>
            </a:r>
          </a:p>
          <a:p>
            <a:pPr marL="0" indent="0">
              <a:buNone/>
            </a:pPr>
            <a:r>
              <a:rPr lang="nl-BE" dirty="0"/>
              <a:t>    We mochten lopen in de voetgangerstunnel.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997" y="1382984"/>
            <a:ext cx="3052923" cy="240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9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940" y="1031578"/>
            <a:ext cx="3170195" cy="237764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940" y="3764955"/>
            <a:ext cx="3645724" cy="273124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297927" y="3124863"/>
            <a:ext cx="2194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We zijn ook naar </a:t>
            </a:r>
            <a:r>
              <a:rPr lang="nl-BE" dirty="0" err="1"/>
              <a:t>Bokrijk</a:t>
            </a:r>
            <a:r>
              <a:rPr lang="nl-BE" dirty="0"/>
              <a:t> geweest. Daar speelden we allerlei ouderwetse spelletjes. We leerden over het teken van geluk en over mensen hun job.</a:t>
            </a:r>
          </a:p>
        </p:txBody>
      </p:sp>
    </p:spTree>
    <p:extLst>
      <p:ext uri="{BB962C8B-B14F-4D97-AF65-F5344CB8AC3E}">
        <p14:creationId xmlns:p14="http://schemas.microsoft.com/office/powerpoint/2010/main" val="388800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828" y="1089033"/>
            <a:ext cx="3875889" cy="290840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717" y="4068996"/>
            <a:ext cx="3549885" cy="266377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66692" y="2846567"/>
            <a:ext cx="2512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We leerden ook wafels bakken en op het einde mochten we ze opeten. </a:t>
            </a:r>
            <a:r>
              <a:rPr lang="nl-BE" dirty="0" err="1"/>
              <a:t>hmmmm</a:t>
            </a:r>
            <a:r>
              <a:rPr lang="nl-BE" dirty="0"/>
              <a:t>…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5589" y="1021252"/>
            <a:ext cx="3246682" cy="297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47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2212">
            <a:off x="8661773" y="1114881"/>
            <a:ext cx="2643870" cy="352336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8153">
            <a:off x="4732434" y="1234285"/>
            <a:ext cx="2543009" cy="338894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204668" y="5204461"/>
            <a:ext cx="3267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Ook carnaval was leuk en wel iedereen had zich mooi verkleed.</a:t>
            </a:r>
          </a:p>
        </p:txBody>
      </p:sp>
    </p:spTree>
    <p:extLst>
      <p:ext uri="{BB962C8B-B14F-4D97-AF65-F5344CB8AC3E}">
        <p14:creationId xmlns:p14="http://schemas.microsoft.com/office/powerpoint/2010/main" val="2506051415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6155">
            <a:off x="7914239" y="876529"/>
            <a:ext cx="3374956" cy="253250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516380" y="2019300"/>
            <a:ext cx="5478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Liam zijn mama is archeoloog en liet ons speciale opgravingen zien, zoals een skelet of een Romeins plaatje.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2573">
            <a:off x="7798176" y="3849856"/>
            <a:ext cx="3315653" cy="24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903" y="1104898"/>
            <a:ext cx="3290163" cy="246888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292954" y="4076700"/>
            <a:ext cx="2766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Onze klas deed mee aan Whizzkids. Dat is een Vlaamse wedstrijd waar veel Vlaamse 4</a:t>
            </a:r>
            <a:r>
              <a:rPr lang="nl-BE" baseline="30000" dirty="0"/>
              <a:t>de</a:t>
            </a:r>
            <a:r>
              <a:rPr lang="nl-BE" dirty="0"/>
              <a:t> leerjaren aan meedoen.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867" y="1296062"/>
            <a:ext cx="4190899" cy="314477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858867" y="4731026"/>
            <a:ext cx="4607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 opa van </a:t>
            </a:r>
            <a:r>
              <a:rPr lang="nl-BE" dirty="0" err="1"/>
              <a:t>Ona</a:t>
            </a:r>
            <a:r>
              <a:rPr lang="nl-BE" dirty="0"/>
              <a:t> is een jeugdauteur. Hij was over zijn boeken komen vertellen en over hoe hij het doet of hoe hij inspiratie krijgt.</a:t>
            </a:r>
          </a:p>
        </p:txBody>
      </p:sp>
    </p:spTree>
    <p:extLst>
      <p:ext uri="{BB962C8B-B14F-4D97-AF65-F5344CB8AC3E}">
        <p14:creationId xmlns:p14="http://schemas.microsoft.com/office/powerpoint/2010/main" val="42087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Condensspoor</Template>
  <TotalTime>0</TotalTime>
  <Words>190</Words>
  <Application>Microsoft Office PowerPoint</Application>
  <PresentationFormat>Breedbeeld</PresentationFormat>
  <Paragraphs>15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Condensspoor</vt:lpstr>
      <vt:lpstr>Het fantastische vierde leerjaar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fantastische vierde leerjaar</dc:title>
  <dc:creator>Gebruiker</dc:creator>
  <cp:lastModifiedBy>Katrien Verbruggen</cp:lastModifiedBy>
  <cp:revision>19</cp:revision>
  <dcterms:created xsi:type="dcterms:W3CDTF">2023-06-15T12:52:20Z</dcterms:created>
  <dcterms:modified xsi:type="dcterms:W3CDTF">2023-06-23T07:11:09Z</dcterms:modified>
</cp:coreProperties>
</file>