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FF99"/>
    <a:srgbClr val="66FFFF"/>
    <a:srgbClr val="FFFF66"/>
    <a:srgbClr val="3333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3969" autoAdjust="0"/>
  </p:normalViewPr>
  <p:slideViewPr>
    <p:cSldViewPr snapToGrid="0">
      <p:cViewPr varScale="1">
        <p:scale>
          <a:sx n="80" d="100"/>
          <a:sy n="80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76807-7D37-43DD-A5A0-1192098D3F4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29F85-9495-495E-B9D8-BDF222FA5FA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693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29F85-9495-495E-B9D8-BDF222FA5FA6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0785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29F85-9495-495E-B9D8-BDF222FA5FA6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277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F29F85-9495-495E-B9D8-BDF222FA5FA6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075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193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15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745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4783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195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80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12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8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8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5346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70426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4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7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5103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67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28834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37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139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758513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3938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538271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2849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028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46145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740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85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1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E00D0975-0346-47EA-80E7-4E7641CAB284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7F592067-E626-4D45-BDD7-092D32E26E7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44270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D721326-A18D-DA1C-A05A-6857C960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9443" y="3577287"/>
            <a:ext cx="12661443" cy="2748562"/>
          </a:xfrm>
        </p:spPr>
        <p:txBody>
          <a:bodyPr>
            <a:normAutofit/>
          </a:bodyPr>
          <a:lstStyle/>
          <a:p>
            <a:r>
              <a:rPr lang="en-US" sz="3600" dirty="0"/>
              <a:t>                                         </a:t>
            </a:r>
            <a:r>
              <a:rPr lang="en-US" sz="3600" dirty="0" err="1">
                <a:solidFill>
                  <a:srgbClr val="66FFFF"/>
                </a:solidFill>
              </a:rPr>
              <a:t>Maitée</a:t>
            </a:r>
            <a:r>
              <a:rPr lang="en-US" sz="3600" dirty="0">
                <a:solidFill>
                  <a:srgbClr val="66FFFF"/>
                </a:solidFill>
              </a:rPr>
              <a:t> &amp; Oona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90F0765-1A85-D900-905C-F520738CED6F}"/>
              </a:ext>
            </a:extLst>
          </p:cNvPr>
          <p:cNvSpPr txBox="1"/>
          <p:nvPr/>
        </p:nvSpPr>
        <p:spPr>
          <a:xfrm>
            <a:off x="1019331" y="794479"/>
            <a:ext cx="105680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800" dirty="0"/>
              <a:t>bosklassen</a:t>
            </a:r>
          </a:p>
        </p:txBody>
      </p:sp>
    </p:spTree>
    <p:extLst>
      <p:ext uri="{BB962C8B-B14F-4D97-AF65-F5344CB8AC3E}">
        <p14:creationId xmlns:p14="http://schemas.microsoft.com/office/powerpoint/2010/main" val="2800853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006830AA-86EF-3378-B812-49254F5F8D1F}"/>
              </a:ext>
            </a:extLst>
          </p:cNvPr>
          <p:cNvSpPr txBox="1"/>
          <p:nvPr/>
        </p:nvSpPr>
        <p:spPr>
          <a:xfrm>
            <a:off x="692341" y="2780279"/>
            <a:ext cx="3603256" cy="36957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4000" spc="-110" dirty="0">
                <a:solidFill>
                  <a:srgbClr val="FF3399"/>
                </a:solidFill>
              </a:rPr>
              <a:t>We </a:t>
            </a:r>
            <a:r>
              <a:rPr lang="en-US" sz="4000" spc="-110" dirty="0" err="1">
                <a:solidFill>
                  <a:srgbClr val="66FFFF"/>
                </a:solidFill>
              </a:rPr>
              <a:t>vertrokken</a:t>
            </a:r>
            <a:r>
              <a:rPr lang="en-US" sz="4000" spc="-110" dirty="0">
                <a:solidFill>
                  <a:srgbClr val="FF3399"/>
                </a:solidFill>
              </a:rPr>
              <a:t> met </a:t>
            </a:r>
            <a:r>
              <a:rPr lang="en-US" sz="4000" spc="-110" dirty="0" err="1">
                <a:solidFill>
                  <a:srgbClr val="66FFFF"/>
                </a:solidFill>
              </a:rPr>
              <a:t>veel</a:t>
            </a:r>
            <a:r>
              <a:rPr lang="en-US" sz="4000" spc="-110" dirty="0">
                <a:solidFill>
                  <a:srgbClr val="66FFFF"/>
                </a:solidFill>
              </a:rPr>
              <a:t> </a:t>
            </a:r>
            <a:r>
              <a:rPr lang="en-US" sz="4000" spc="-110" dirty="0" err="1">
                <a:solidFill>
                  <a:srgbClr val="FF3399"/>
                </a:solidFill>
              </a:rPr>
              <a:t>vlaggen</a:t>
            </a:r>
            <a:r>
              <a:rPr lang="en-US" sz="4000" spc="-110" dirty="0">
                <a:solidFill>
                  <a:srgbClr val="FF3399"/>
                </a:solidFill>
              </a:rPr>
              <a:t> </a:t>
            </a:r>
            <a:r>
              <a:rPr lang="en-US" sz="4000" spc="-110" dirty="0">
                <a:solidFill>
                  <a:srgbClr val="66FFFF"/>
                </a:solidFill>
              </a:rPr>
              <a:t>en</a:t>
            </a:r>
            <a:r>
              <a:rPr lang="en-US" sz="4000" spc="-110" dirty="0">
                <a:solidFill>
                  <a:srgbClr val="FF3399"/>
                </a:solidFill>
              </a:rPr>
              <a:t> </a:t>
            </a:r>
            <a:r>
              <a:rPr lang="en-US" sz="4000" spc="-110" dirty="0" err="1">
                <a:solidFill>
                  <a:srgbClr val="FF3399"/>
                </a:solidFill>
              </a:rPr>
              <a:t>liedjes</a:t>
            </a:r>
            <a:r>
              <a:rPr lang="en-US" sz="4000" spc="-110" dirty="0">
                <a:solidFill>
                  <a:srgbClr val="FF3399"/>
                </a:solidFill>
              </a:rPr>
              <a:t>.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FFE1CA8-364B-5051-962F-7B7A0D71FF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20" r="-1" b="-1"/>
          <a:stretch>
            <a:fillRect/>
          </a:stretch>
        </p:blipFill>
        <p:spPr>
          <a:xfrm>
            <a:off x="4242928" y="1318600"/>
            <a:ext cx="7256731" cy="5682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5591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8A7EC69-5297-AC6E-B342-87B12F7AD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0653"/>
            <a:ext cx="5508172" cy="413112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DE44AC8-530F-6795-BB77-B7E104232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72" y="269420"/>
            <a:ext cx="5508172" cy="413112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7D8B5B6-8AA0-AB86-9740-C60CB2BD8D0B}"/>
              </a:ext>
            </a:extLst>
          </p:cNvPr>
          <p:cNvSpPr txBox="1"/>
          <p:nvPr/>
        </p:nvSpPr>
        <p:spPr>
          <a:xfrm>
            <a:off x="3766457" y="4523015"/>
            <a:ext cx="528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 </a:t>
            </a:r>
            <a:r>
              <a:rPr lang="nl-BE" sz="4000" dirty="0">
                <a:solidFill>
                  <a:srgbClr val="00FFCC"/>
                </a:solidFill>
              </a:rPr>
              <a:t>Hier gaf de juffrouw  wat uitleg over  de Romeinen</a:t>
            </a:r>
            <a:r>
              <a:rPr lang="nl-BE" sz="4000" dirty="0"/>
              <a:t>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31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1E742A3-9235-611C-E7FC-DF56930DD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19" b="16681"/>
          <a:stretch>
            <a:fillRect/>
          </a:stretch>
        </p:blipFill>
        <p:spPr>
          <a:xfrm>
            <a:off x="1230878" y="73494"/>
            <a:ext cx="8040895" cy="4523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9EBB766-AE85-7033-0372-F084872B83FD}"/>
              </a:ext>
            </a:extLst>
          </p:cNvPr>
          <p:cNvSpPr txBox="1"/>
          <p:nvPr/>
        </p:nvSpPr>
        <p:spPr>
          <a:xfrm>
            <a:off x="1010289" y="4491567"/>
            <a:ext cx="103812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dirty="0"/>
              <a:t>We hadden  begrafenissen gedaan  voor dode beestjes.</a:t>
            </a:r>
          </a:p>
        </p:txBody>
      </p:sp>
    </p:spTree>
    <p:extLst>
      <p:ext uri="{BB962C8B-B14F-4D97-AF65-F5344CB8AC3E}">
        <p14:creationId xmlns:p14="http://schemas.microsoft.com/office/powerpoint/2010/main" val="237061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B2540464-89B6-F1E9-F9F1-92455772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>
            <a:normAutofit/>
          </a:bodyPr>
          <a:lstStyle/>
          <a:p>
            <a:r>
              <a:rPr lang="en-US" dirty="0"/>
              <a:t>Na de </a:t>
            </a:r>
            <a:r>
              <a:rPr lang="en-US" dirty="0" err="1"/>
              <a:t>begrafenissen</a:t>
            </a:r>
            <a:r>
              <a:rPr lang="en-US" dirty="0"/>
              <a:t> </a:t>
            </a:r>
            <a:r>
              <a:rPr lang="en-US" dirty="0" err="1"/>
              <a:t>hadden</a:t>
            </a:r>
            <a:r>
              <a:rPr lang="en-US" dirty="0"/>
              <a:t> we </a:t>
            </a:r>
            <a:r>
              <a:rPr lang="en-US" dirty="0" err="1"/>
              <a:t>fruitjes</a:t>
            </a:r>
            <a:r>
              <a:rPr lang="en-US" dirty="0"/>
              <a:t> </a:t>
            </a:r>
            <a:r>
              <a:rPr lang="en-US" dirty="0" err="1"/>
              <a:t>gegeten</a:t>
            </a:r>
            <a:r>
              <a:rPr lang="en-US" dirty="0"/>
              <a:t> .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10BDB83-C7C7-6DB7-D18A-9BEFCBB28CA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r="2497" b="-4"/>
          <a:stretch>
            <a:fillRect/>
          </a:stretch>
        </p:blipFill>
        <p:spPr>
          <a:xfrm>
            <a:off x="446230" y="2705100"/>
            <a:ext cx="3603256" cy="3695700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D30FB89-2D95-527C-FDA2-768AF826F8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21696"/>
          <a:stretch>
            <a:fillRect/>
          </a:stretch>
        </p:blipFill>
        <p:spPr>
          <a:xfrm>
            <a:off x="4935269" y="1175658"/>
            <a:ext cx="7256731" cy="5682342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850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E19ECFB-551A-ACDF-186C-F51637F6F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49" y="-139148"/>
            <a:ext cx="6856562" cy="6856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D59976F4-1B81-DBE3-AB1C-E79CE11E1CF0}"/>
              </a:ext>
            </a:extLst>
          </p:cNvPr>
          <p:cNvSpPr txBox="1"/>
          <p:nvPr/>
        </p:nvSpPr>
        <p:spPr>
          <a:xfrm>
            <a:off x="580552" y="140586"/>
            <a:ext cx="39358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/>
              <a:t>We gingen als Indianen op pad om kleine diertjes te zoeken.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30A0CF5-C21E-335B-F2F2-5ACB77330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52" y="3665331"/>
            <a:ext cx="2563385" cy="25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3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DC6BB0B-7075-93D7-0B8A-9F2A52379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" y="0"/>
            <a:ext cx="3872948" cy="387294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B2F7FE5-E7A4-3692-1EA9-78D1799CA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452" y="3394213"/>
            <a:ext cx="4393095" cy="346378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4737C31-F893-241F-E0EF-123312AA4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547" y="0"/>
            <a:ext cx="3872949" cy="3872949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45CD1DB8-44A1-B986-9E5B-8E6425739F68}"/>
              </a:ext>
            </a:extLst>
          </p:cNvPr>
          <p:cNvSpPr txBox="1"/>
          <p:nvPr/>
        </p:nvSpPr>
        <p:spPr>
          <a:xfrm flipH="1">
            <a:off x="4214191" y="191073"/>
            <a:ext cx="38729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>
                <a:solidFill>
                  <a:srgbClr val="3333FF"/>
                </a:solidFill>
              </a:rPr>
              <a:t>Hier waren we het afvalspel aan het spelen met natuurbeschermers en vervuilers.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32BEA3F6-2A68-2EFF-83CF-666E3E3FC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814" y="4113478"/>
            <a:ext cx="3872948" cy="250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847E2E37-CFC4-C221-EC2C-49F968B36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1" y="971526"/>
            <a:ext cx="11185516" cy="704088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Uitstapje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naar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bos</a:t>
            </a:r>
            <a:br>
              <a:rPr lang="en-US" dirty="0">
                <a:highlight>
                  <a:srgbClr val="FFFF00"/>
                </a:highlight>
              </a:rPr>
            </a:b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3E7B3B8-BA54-594D-5658-AE58CB2E7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>
                <a:solidFill>
                  <a:schemeClr val="accent1"/>
                </a:solidFill>
              </a:rPr>
              <a:t>foto</a:t>
            </a:r>
            <a:endParaRPr lang="en-US" sz="4000" dirty="0">
              <a:solidFill>
                <a:schemeClr val="accent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C91A0E-6EAC-20D0-D3D1-00EF653909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62" r="-2" b="-2"/>
          <a:stretch>
            <a:fillRect/>
          </a:stretch>
        </p:blipFill>
        <p:spPr>
          <a:xfrm>
            <a:off x="418654" y="2235448"/>
            <a:ext cx="4900773" cy="3963378"/>
          </a:xfrm>
          <a:prstGeom prst="rect">
            <a:avLst/>
          </a:prstGeom>
          <a:noFill/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6337EC4-3A55-36B7-D239-1EABE0C31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err="1">
                <a:solidFill>
                  <a:schemeClr val="accent1"/>
                </a:solidFill>
              </a:rPr>
              <a:t>Gekke</a:t>
            </a:r>
            <a:r>
              <a:rPr lang="en-US" sz="4000" dirty="0">
                <a:solidFill>
                  <a:schemeClr val="accent1"/>
                </a:solidFill>
              </a:rPr>
              <a:t> Bek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AF59C5F-49CE-B71F-B615-AF1234873F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0" r="-2" b="-2"/>
          <a:stretch>
            <a:fillRect/>
          </a:stretch>
        </p:blipFill>
        <p:spPr>
          <a:xfrm>
            <a:off x="6279401" y="2285022"/>
            <a:ext cx="4982762" cy="3963378"/>
          </a:xfrm>
          <a:prstGeom prst="rect">
            <a:avLst/>
          </a:prstGeom>
          <a:noFill/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020240F-126F-39E4-F114-88D4B33B9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134" y="138542"/>
            <a:ext cx="2146481" cy="19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89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8ECE9EF-0A42-16E2-9167-E11718630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81" y="5209760"/>
            <a:ext cx="4000500" cy="1169230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FF99"/>
                </a:solidFill>
              </a:rPr>
              <a:t>Kunstwerk</a:t>
            </a:r>
            <a:r>
              <a:rPr lang="en-US" sz="4000" dirty="0">
                <a:solidFill>
                  <a:srgbClr val="FFFF99"/>
                </a:solidFill>
              </a:rPr>
              <a:t>  met </a:t>
            </a:r>
            <a:r>
              <a:rPr lang="en-US" sz="4000" dirty="0" err="1">
                <a:solidFill>
                  <a:srgbClr val="FFFF99"/>
                </a:solidFill>
              </a:rPr>
              <a:t>natuurspulletjes</a:t>
            </a:r>
            <a:r>
              <a:rPr lang="en-US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51804AB-DA89-F3BD-2A76-01F9738BA8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348" r="1" b="49010"/>
          <a:stretch>
            <a:fillRect/>
          </a:stretch>
        </p:blipFill>
        <p:spPr>
          <a:xfrm>
            <a:off x="280988" y="1063625"/>
            <a:ext cx="10428287" cy="3508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997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F21A105-3FB8-9D9C-48F0-01D1E4256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/>
          <a:lstStyle/>
          <a:p>
            <a:r>
              <a:rPr lang="en-US" sz="2400" dirty="0" err="1"/>
              <a:t>Avondeten</a:t>
            </a:r>
            <a:r>
              <a:rPr lang="en-US" sz="2400" dirty="0"/>
              <a:t> </a:t>
            </a:r>
            <a:r>
              <a:rPr lang="en-US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AC7C8E-06BE-1B52-629A-0147FEA9FE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9126"/>
          <a:stretch>
            <a:fillRect/>
          </a:stretch>
        </p:blipFill>
        <p:spPr>
          <a:xfrm>
            <a:off x="431800" y="2285022"/>
            <a:ext cx="4900773" cy="3963378"/>
          </a:xfrm>
          <a:prstGeom prst="rect">
            <a:avLst/>
          </a:prstGeom>
          <a:noFill/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1FFBDF5-FAE8-C8A4-FB87-A47413EA0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err="1"/>
              <a:t>Piramide</a:t>
            </a:r>
            <a:r>
              <a:rPr lang="en-US" sz="3400" dirty="0"/>
              <a:t> met de hele </a:t>
            </a:r>
            <a:r>
              <a:rPr lang="en-US" sz="3400" dirty="0" err="1"/>
              <a:t>klas</a:t>
            </a:r>
            <a:r>
              <a:rPr lang="en-US" dirty="0"/>
              <a:t>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B69481D-90F9-823D-7FEF-A15BA110C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20461"/>
          <a:stretch>
            <a:fillRect/>
          </a:stretch>
        </p:blipFill>
        <p:spPr>
          <a:xfrm>
            <a:off x="6279401" y="2285022"/>
            <a:ext cx="4982762" cy="3963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32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753C733-266D-82AB-5B34-FF0622910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78" y="313371"/>
            <a:ext cx="4840519" cy="484051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5C2C438-DEE3-C7C5-5131-FE0E0924A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609" y="313371"/>
            <a:ext cx="4840518" cy="484051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60B9CBD-EFA4-9566-46E0-04077499639B}"/>
              </a:ext>
            </a:extLst>
          </p:cNvPr>
          <p:cNvSpPr txBox="1"/>
          <p:nvPr/>
        </p:nvSpPr>
        <p:spPr>
          <a:xfrm>
            <a:off x="3362496" y="5436633"/>
            <a:ext cx="10475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600">
                <a:solidFill>
                  <a:srgbClr val="00FFCC"/>
                </a:solidFill>
              </a:rPr>
              <a:t>Free podium </a:t>
            </a:r>
            <a:r>
              <a:rPr lang="nl-BE" sz="6600" dirty="0">
                <a:solidFill>
                  <a:srgbClr val="00FFCC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408897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1B37BEB-E082-FD77-9089-B813BCF8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BAA958C-889F-C06B-FD56-EE9B73D2FFED}"/>
              </a:ext>
            </a:extLst>
          </p:cNvPr>
          <p:cNvSpPr txBox="1"/>
          <p:nvPr/>
        </p:nvSpPr>
        <p:spPr>
          <a:xfrm>
            <a:off x="1945178" y="1590955"/>
            <a:ext cx="830718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3900" dirty="0"/>
              <a:t>einde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8313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4" ma:contentTypeDescription="Een nieuw document maken." ma:contentTypeScope="" ma:versionID="34a67a1d7308598d64e30e0ecd331156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27c98263916b1aebb8d7231c70a3487b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4E40876-C379-4B07-BFA7-234793ABDE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A2233-2DFC-4D32-9B55-82AAEBD42C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B6A93F-73AA-4E57-A066-FCDD3AAE8A3E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c9cfc802-0bcd-45a3-a333-52d47ab4319c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91</Words>
  <Application>Microsoft Office PowerPoint</Application>
  <PresentationFormat>Breedbeeld</PresentationFormat>
  <Paragraphs>19</Paragraphs>
  <Slides>12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Aptos</vt:lpstr>
      <vt:lpstr>Arial</vt:lpstr>
      <vt:lpstr>Neue Haas Grotesk Text Pro</vt:lpstr>
      <vt:lpstr>Film branden</vt:lpstr>
      <vt:lpstr>                                         Maitée &amp; Oona </vt:lpstr>
      <vt:lpstr>PowerPoint-presentatie</vt:lpstr>
      <vt:lpstr>PowerPoint-presentatie</vt:lpstr>
      <vt:lpstr>PowerPoint-presentatie</vt:lpstr>
      <vt:lpstr>Na de begrafenissen hadden we fruitjes gegeten .</vt:lpstr>
      <vt:lpstr>PowerPoint-presentatie</vt:lpstr>
      <vt:lpstr>PowerPoint-presentatie</vt:lpstr>
      <vt:lpstr>Uitstapje naar bos </vt:lpstr>
      <vt:lpstr>Kunstwerk  met natuurspulletjes.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Maitée De Wilde</dc:creator>
  <cp:lastModifiedBy>Katrien Verbruggen</cp:lastModifiedBy>
  <cp:revision>12</cp:revision>
  <dcterms:created xsi:type="dcterms:W3CDTF">2026-10-02T12:50:30Z</dcterms:created>
  <dcterms:modified xsi:type="dcterms:W3CDTF">2026-10-09T13:59:44Z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