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99"/>
    <a:srgbClr val="00FF99"/>
    <a:srgbClr val="00CC99"/>
    <a:srgbClr val="0000CC"/>
    <a:srgbClr val="800080"/>
    <a:srgbClr val="0066CC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808FB-C748-4DFD-807B-C84760BBC4C3}" v="5" dt="2026-04-23T12:07:32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2:57:55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516 735 24575,'0'-1'0,"0"1"0,-1-1 0,1 0 0,0 0 0,0 0 0,-1 0 0,1 1 0,-1-1 0,1 0 0,-1 0 0,1 1 0,-1-1 0,0 0 0,1 1 0,-1-1 0,0 1 0,1-1 0,-1 1 0,0-1 0,0 1 0,1-1 0,-1 1 0,0 0 0,0-1 0,-1 1 0,-26-8 0,24 8 0,-23-4 0,1 1 0,-1 2 0,1 1 0,-1 1 0,1 1 0,-1 1 0,1 1 0,0 2 0,-48 16 0,-8 9 0,75-28 0,2 0 0,-1 0 0,0 1 0,1-1 0,-1 1 0,1 1 0,0-1 0,0 1 0,1 0 0,-5 6 0,7-9 0,1 0 0,0 0 0,0 0 0,0 1 0,0-1 0,0 0 0,1 0 0,-1 1 0,1-1 0,-1 0 0,1 1 0,0-1 0,0 1 0,0-1 0,0 0 0,0 1 0,1-1 0,-1 1 0,1-1 0,0 0 0,-1 1 0,1-1 0,0 0 0,0 0 0,1 0 0,-1 0 0,0 0 0,1 0 0,-1 0 0,1 0 0,-1 0 0,4 2 0,3 2 0,0 1 0,0-1 0,1-1 0,-1 1 0,1-2 0,12 6 0,9 1 0,1-1 0,0-1 0,0-2 0,1-1 0,57 3 0,168-11 0,-167-1 0,-81 3 0,0-1 0,0 1 0,-1-1 0,1-1 0,0 0 0,-1 0 0,16-6 0,-21 6 0,0 0 0,0 0 0,0 0 0,0-1 0,0 1 0,0-1 0,-1 1 0,1-1 0,-1 0 0,0 0 0,0 0 0,0-1 0,0 1 0,0 0 0,-1-1 0,1 1 0,-1-1 0,0 0 0,0 1 0,-1-1 0,1-5 0,2-23 0,-1 0 0,-2-1 0,-2 1 0,0 0 0,-3 0 0,0 1 0,-2-1 0,-1 1 0,-18-41 0,7 23 0,-3 2 0,-2 0 0,-2 2 0,-2 1 0,-33-41 0,58 82 0,1 0 0,-1 0 0,1 0 0,-1 0 0,0 0 0,0 1 0,-1-1 0,1 1 0,0 0 0,-1 0 0,-6-3 0,9 5 0,0-1 0,0 1 0,1 0 0,-1 0 0,0 0 0,0 0 0,1 0 0,-1 0 0,0 1 0,0-1 0,1 0 0,-1 0 0,0 0 0,0 1 0,1-1 0,-1 0 0,0 1 0,1-1 0,-1 1 0,1-1 0,-1 0 0,0 1 0,0 0 0,0 1 0,-1 1 0,1-1 0,0 0 0,0 0 0,0 0 0,0 1 0,1-1 0,-1 0 0,0 1 0,1 4 0,-3 20 0,3 0 0,2 34 0,-1 48 0,-2-100 0,0 0 0,-1 1 0,0-1 0,0 0 0,-1 0 0,0 0 0,-1 0 0,1-1 0,-7 9 0,-4 2 0,-1-1 0,0-1 0,-2-1 0,0 0 0,-1-1 0,-19 13 0,15-12 0,2 0 0,-1 2 0,-28 32 0,49-49 0,-1 0 0,0-1 0,0 1 0,1 0 0,-1-1 0,0 1 0,1 0 0,-1 0 0,1 0 0,-1 0 0,1 0 0,-1-1 0,1 1 0,0 0 0,-1 0 0,1 0 0,0 0 0,0 0 0,0 0 0,0 0 0,0 0 0,0 0 0,0 0 0,0 0 0,0 0 0,0 0 0,0 0 0,1 0 0,-1 0 0,0 0 0,1 0 0,-1 0 0,1 0 0,-1 0 0,1 0 0,0-1 0,-1 1 0,1 0 0,0 0 0,-1-1 0,1 1 0,0 0 0,0-1 0,-1 1 0,1-1 0,0 1 0,0-1 0,0 1 0,0-1 0,0 0 0,0 1 0,0-1 0,0 0 0,2 0 0,7 3 0,1-1 0,0-1 0,21 1 0,-28-2 0,6 1 0,-1-1 0,1 0 0,-1-1 0,1 0 0,-1-1 0,1 1 0,-1-2 0,0 1 0,0-1 0,0-1 0,0 0 0,14-8 0,-17 7 0,-1 0 0,1 0 0,-1-1 0,0 1 0,0-1 0,-1 0 0,0 0 0,0-1 0,0 1 0,-1-1 0,0 0 0,0 0 0,-1 0 0,0 0 0,0-1 0,1-14 0,-2 15 0,0 1 0,-1-1 0,0 0 0,0 0 0,-1 1 0,0-1 0,0 0 0,0 1 0,-1-1 0,0 1 0,0-1 0,-1 1 0,0 0 0,0 0 0,0 0 0,-1 0 0,0 1 0,0-1 0,0 1 0,-1 0 0,-7-6 0,6 6 0,-1 0 0,1 0 0,-1 1 0,-1 0 0,1 0 0,0 0 0,-1 1 0,0 1 0,0-1 0,0 1 0,0 0 0,0 1 0,0 0 0,0 0 0,0 1 0,-1 0 0,-12 1 0,16 1 0,0-1 0,0 1 0,0-1 0,0 1 0,0 1 0,0-1 0,0 1 0,1 0 0,0 0 0,-1 0 0,1 0 0,0 1 0,0 0 0,1 0 0,-6 7 0,7-9 0,1 0 0,-1 0 0,1 0 0,0 0 0,0 0 0,0 0 0,0 0 0,0 1 0,0-1 0,1 0 0,-1 1 0,1-1 0,0 1 0,-1-1 0,1 0 0,0 1 0,1-1 0,-1 1 0,0-1 0,1 1 0,-1-1 0,1 0 0,0 1 0,-1-1 0,1 0 0,0 0 0,1 0 0,-1 0 0,0 0 0,0 0 0,1 0 0,0 0 0,-1 0 0,1 0 0,3 2 0,2 0 0,1 1 0,0-1 0,0 0 0,0-1 0,0 0 0,14 4 0,-13-5 0,1 1 0,-1 0 0,1 1 0,-1 0 0,13 8 0,-20-10 0,0 0 0,1 0 0,-1 0 0,0 0 0,0 1 0,0-1 0,-1 1 0,1-1 0,0 1 0,-1-1 0,0 1 0,1 0 0,-1 0 0,0-1 0,-1 1 0,1 0 0,0 0 0,-1 0 0,0 0 0,1 0 0,-1 0 0,-1 6 0,-3 18 0,-4 34 0,8-59 0,0 0 0,0 0 0,0 0 0,0-1 0,1 1 0,-1 0 0,0 0 0,1 0 0,-1 0 0,1-1 0,0 1 0,0 0 0,0 0 0,0-1 0,0 1 0,0-1 0,0 1 0,0-1 0,1 1 0,-1-1 0,0 0 0,1 0 0,-1 1 0,1-1 0,2 1 0,-2-1 0,0-1 0,0 0 0,0 0 0,0 0 0,-1 0 0,1 0 0,0-1 0,0 1 0,0 0 0,-1-1 0,1 1 0,0-1 0,0 0 0,-1 0 0,1 1 0,0-1 0,-1 0 0,1 0 0,-1-1 0,0 1 0,1 0 0,-1 0 0,0-1 0,2-2 0,31-40 0,-32 41 0,23-41 0,-3-1 0,-1-1 0,-2-1 0,19-74 0,-9 27 0,3-4 0,18-104 0,-48 193 0,-1 1 0,0 0 0,0-1 0,-1 1 0,0-1 0,-1-8 0,1 15 0,-1 0 0,1 0 0,-1 0 0,1 0 0,-1 0 0,0 0 0,0 0 0,0 0 0,0 0 0,0 1 0,0-1 0,-1 0 0,1 1 0,0-1 0,-1 1 0,1 0 0,-1-1 0,0 1 0,1 0 0,-1 0 0,0 0 0,0 0 0,0 0 0,0 0 0,0 1 0,0-1 0,0 1 0,-3-1 0,-4 0 0,1 1 0,-1 0 0,1 0 0,-1 1 0,1 0 0,0 1 0,-1 0 0,1 0 0,0 1 0,0 0 0,0 0 0,1 1 0,-1 0 0,-8 6 0,-15 11 0,-55 49 0,45-34 0,-2-2 0,3 2 0,1 1 0,-35 45 0,60-65 0,2 0 0,0 0 0,1 2 0,1-1 0,1 1 0,0 1 0,2 0 0,0 0 0,1 0 0,-5 38 0,10-53 0,0 0 0,1 0 0,-1-1 0,1 1 0,1 0 0,-1 0 0,1 0 0,0 0 0,0 0 0,0 0 0,1-1 0,-1 1 0,1 0 0,0-1 0,1 1 0,-1-1 0,1 0 0,0 0 0,0 0 0,0 0 0,0-1 0,1 1 0,-1-1 0,1 0 0,0 0 0,0 0 0,0 0 0,1-1 0,-1 1 0,0-1 0,1 0 0,0-1 0,-1 1 0,10 1 0,14 2 0,0-1 0,0-1 0,1-1 0,52-5 0,-54 2 0,-8 0 0,0-1 0,0-1 0,0 0 0,0-2 0,-1 0 0,1-1 0,22-11 0,-29 11 0,-1 0 0,1-1 0,-1 0 0,0-1 0,-1 0 0,1 0 0,-2-1 0,1-1 0,-1 0 0,-1 0 0,10-16 0,-16 24 0,0-1 0,-1 1 0,1-1 0,-1 1 0,0-1 0,1 0 0,-1 0 0,-1 1 0,1-1 0,0 0 0,-1 0 0,1 0 0,-1 0 0,0 0 0,0 0 0,0 0 0,-1 0 0,1 0 0,-1 0 0,0-4 0,-1 5 0,0-1 0,1 1 0,-1-1 0,0 1 0,0 0 0,0 0 0,-1 0 0,1 0 0,0 0 0,-1 1 0,1-1 0,-1 1 0,1-1 0,-1 1 0,0 0 0,-4-1 0,-8-2 0,0 1 0,1 1 0,-1 0 0,0 1 0,0 0 0,-26 4 0,20 1 0,0 1 0,1 0 0,0 2 0,0 1 0,1 0 0,0 1 0,0 1 0,1 1 0,1 1 0,-1 0 0,2 1 0,0 1 0,-16 18 0,23-20 0,0-1 0,1 2 0,0-1 0,1 1 0,1 1 0,0-1 0,1 1 0,0 0 0,1 0 0,0 0 0,2 1 0,-1-1 0,2 1 0,0 0 0,1-1 0,0 1 0,1 0 0,6 27 0,-6-32 0,2 0 0,-1 0 0,1 0 0,1 0 0,0 0 0,0-1 0,1 1 0,0-1 0,0-1 0,1 1 0,1-1 0,-1 0 0,1 0 0,1-1 0,-1 0 0,1 0 0,0 0 0,1-1 0,0-1 0,0 0 0,0 0 0,0 0 0,1-1 0,-1-1 0,1 1 0,0-2 0,13 3 0,22-1 0,0-2 0,0-3 0,80-9 0,-111 7 0,-1-1 0,0 0 0,0 0 0,0-1 0,-1-1 0,0 0 0,0-1 0,0 0 0,-1-1 0,0 0 0,0-1 0,-1 0 0,0 0 0,-1-1 0,0-1 0,-1 1 0,14-23 0,-11 14 0,0 0 0,-1 0 0,-1-1 0,-1 0 0,-1 0 0,-1-1 0,-1 0 0,0 0 0,-2-1 0,2-37 0,-5 54 0,0-1 0,0 0 0,-1 1 0,1-1 0,-2 0 0,1 1 0,0 0 0,-1-1 0,0 1 0,0 0 0,-1-1 0,1 1 0,-1 1 0,0-1 0,-1 0 0,1 1 0,-1-1 0,0 1 0,0 0 0,0 1 0,0-1 0,-1 1 0,0-1 0,1 1 0,-1 1 0,0-1 0,-1 1 0,1 0 0,0 0 0,-1 0 0,1 1 0,-1-1 0,1 2 0,-1-1 0,-6 0 0,-71-4 0,-1 3 0,-126 14 0,195-11 0,0 0 0,0 2 0,0 0 0,0 1 0,0 0 0,1 1 0,-24 12 0,32-13 0,-1 0 0,1 0 0,0 1 0,0 0 0,1 0 0,-1 1 0,1-1 0,0 1 0,1 0 0,-1 1 0,1-1 0,1 1 0,-1 0 0,1 0 0,0 0 0,-3 14 0,4-15 0,0 0 0,1 1 0,0-1 0,0 0 0,1 0 0,0 1 0,0-1 0,0 0 0,1 1 0,0-1 0,0 0 0,1 0 0,-1 0 0,1 0 0,1 0 0,-1 0 0,7 10 0,-5-11 0,0 1 0,1-1 0,0 0 0,1 0 0,-1 0 0,1-1 0,0 0 0,0 0 0,0-1 0,0 1 0,1-1 0,-1 0 0,1-1 0,0 0 0,11 2 0,10 2 0,0-2 0,1-2 0,-1 0 0,0-2 0,1-1 0,-1-1 0,0-2 0,0 0 0,44-14 0,-65 15 0,-1-1 0,1 1 0,-1-1 0,0-1 0,0 1 0,-1-1 0,1 0 0,-1 0 0,0 0 0,-1-1 0,1 0 0,-1 0 0,0 0 0,0 0 0,-1 0 0,0-1 0,0 0 0,-1 0 0,4-12 0,1-9 0,-2 0 0,0 0 0,1-51 0,-5 65 0,-1-1 0,0 0 0,-1 1 0,-1-1 0,-1 1 0,-3-15 0,4 23 0,0 1 0,0 1 0,0-1 0,0 0 0,-1 0 0,0 1 0,0-1 0,0 1 0,0 0 0,-1 0 0,0 0 0,0 1 0,0-1 0,0 1 0,0 0 0,-1 0 0,1 0 0,-1 1 0,0 0 0,-7-3 0,-2 1 0,-1 0 0,0 0 0,0 2 0,0 0 0,0 0 0,-28 2 0,38 0 0,0 0 0,0 1 0,0 0 0,1-1 0,-1 1 0,0 1 0,0-1 0,1 1 0,-1 0 0,1 0 0,0 0 0,-1 0 0,1 1 0,0 0 0,0 0 0,1 0 0,-1 0 0,1 1 0,-1-1 0,1 1 0,0 0 0,0 0 0,1 0 0,-5 8 0,2 7 0,0-1 0,1 1 0,1 0 0,1 1 0,1-1 0,0 0 0,2 0 0,0 1 0,1-1 0,1 0 0,6 23 0,-8-38 0,0-1 0,0 1 0,1-1 0,-1 0 0,1 1 0,0-1 0,0 0 0,0 0 0,0 0 0,0-1 0,0 1 0,1 0 0,0-1 0,-1 1 0,1-1 0,0 0 0,0 0 0,0 0 0,0 0 0,1-1 0,-1 1 0,0-1 0,1 0 0,-1 0 0,1 0 0,-1-1 0,1 1 0,0-1 0,-1 1 0,1-1 0,5-1 0,-3 0 0,0 0 0,0-1 0,0 1 0,-1-1 0,1-1 0,-1 1 0,0-1 0,1 0 0,-1 0 0,0 0 0,-1-1 0,1 1 0,-1-1 0,1 0 0,-1-1 0,0 1 0,-1-1 0,6-8 0,10-18 0,29-54 0,-45 80 0,0-1 0,-1-1 0,0 1 0,0 0 0,-1 0 0,1-1 0,-1 1 0,-1-1 0,1 1 0,-1-1 0,-1-10 0,0 14 0,0-1 0,-1 1 0,1 0 0,-1-1 0,0 1 0,0 0 0,0 0 0,0 0 0,-1 1 0,1-1 0,-1 0 0,1 1 0,-1 0 0,0-1 0,0 1 0,0 1 0,0-1 0,0 0 0,-1 1 0,1-1 0,-1 1 0,1 0 0,0 0 0,-1 0 0,-4 0 0,-12-2 0,-1 0 0,1 1 0,-23 2 0,39 0 0,-6-1 0,0 1 0,0 1 0,0 0 0,0 0 0,1 1 0,-1 0 0,0 1 0,1 0 0,-15 7 0,19-7 0,0 0 0,0 1 0,1 0 0,-1 0 0,1 0 0,0 0 0,0 1 0,0-1 0,1 1 0,-1 0 0,1 0 0,0 0 0,1 1 0,-1-1 0,1 1 0,0-1 0,-2 10 0,-1 8 0,2 0 0,0 1 0,1-1 0,1 0 0,1 1 0,1-1 0,1 0 0,2 1 0,6 25 0,-9-45 0,0 0 0,0 0 0,1 0 0,-1 0 0,1 0 0,0 0 0,0-1 0,0 1 0,1-1 0,-1 1 0,1-1 0,0 0 0,0 0 0,0 0 0,0 0 0,1-1 0,-1 1 0,1-1 0,-1 0 0,1 0 0,0 0 0,0-1 0,0 1 0,5 0 0,-4-1 0,1-1 0,-1 0 0,0 0 0,1-1 0,-1 0 0,0 0 0,0 0 0,0-1 0,0 1 0,0-1 0,0 0 0,0-1 0,-1 1 0,1-1 0,-1 0 0,1 0 0,-1 0 0,0-1 0,4-4 0,11-11 0,-1-1 0,-1 0 0,15-25 0,-25 35 0,-1 0 0,0 0 0,-1-1 0,0 1 0,-1-1 0,0-1 0,0 1 0,-1 0 0,1-16 0,-4 16 0,-1 0 0,0 1 0,-1-1 0,0 0 0,0 1 0,-2-1 0,1 1 0,-1 0 0,0 0 0,-1 1 0,-8-13 0,4 8 0,0 0 0,-1 1 0,-1 0 0,0 1 0,0 0 0,-24-17 0,24 21 0,0 1 0,0 1 0,-1 0 0,1 0 0,-2 1 0,1 1 0,0 0 0,-1 0 0,0 1 0,0 1 0,0 1 0,0-1 0,0 2 0,0 0 0,0 1 0,-22 3 0,31-3 0,0 1 0,0 0 0,0 0 0,1 0 0,-1 0 0,0 0 0,1 1 0,0-1 0,-1 1 0,1 0 0,0 0 0,1 1 0,-1-1 0,0 0 0,1 1 0,0 0 0,0-1 0,0 1 0,0 0 0,1 0 0,-1 0 0,1 0 0,0 0 0,0 1 0,1-1 0,-1 0 0,1 7 0,-1 3 0,1 0 0,1 0 0,0 0 0,1 0 0,0 0 0,9 26 0,-8-30 0,0-1 0,1 0 0,0-1 0,1 1 0,0-1 0,0 0 0,0 0 0,1 0 0,1-1 0,-1 0 0,1 0 0,0-1 0,1 0 0,-1 0 0,10 5 0,-5-5 0,1 0 0,0-1 0,1 0 0,-1-1 0,1 0 0,0-2 0,0 1 0,0-2 0,24 1 0,-7-2 0,-1 0 0,39-6 0,-60 4 0,0 0 0,0 0 0,0-1 0,0 0 0,0 0 0,0-1 0,-1 0 0,0-1 0,0 0 0,0 0 0,12-11 0,-8 5 0,0-2 0,-1 1 0,-1-1 0,0-1 0,-1 0 0,0 0 0,13-30 0,-21 40 0,1 0 0,0 0 0,-1 0 0,0 0 0,0 0 0,0 0 0,-1 0 0,1-1 0,-1 1 0,0 0 0,0 0 0,0-1 0,-1 1 0,0 0 0,0 0 0,0 0 0,0 0 0,0 0 0,-1 0 0,0 0 0,0 0 0,0 1 0,0-1 0,0 0 0,-1 1 0,0 0 0,1 0 0,-1 0 0,0 0 0,-1 0 0,1 0 0,-1 1 0,1 0 0,-1 0 0,-6-3 0,-5-2 0,-1 2 0,-1 0 0,1 1 0,0 1 0,-1 0 0,0 1 0,0 1 0,0 0 0,0 2 0,1 0 0,-1 0 0,0 2 0,1 0 0,-1 1 0,1 1 0,0 0 0,-31 15 0,41-15 0,0-1 0,1 2 0,-1-1 0,1 1 0,0-1 0,0 2 0,0-1 0,1 0 0,0 1 0,1 0 0,-1 0 0,1 0 0,0 0 0,1 0 0,0 1 0,0-1 0,1 1 0,0-1 0,0 1 0,0 0 0,1 0 0,1-1 0,1 11 0,-1-4 0,0 1 0,2-1 0,0 0 0,0 0 0,2-1 0,-1 1 0,2-1 0,0 0 0,0 0 0,1-1 0,15 20 0,-18-28 0,1 0 0,-1 0 0,1-1 0,-1 1 0,1-1 0,0-1 0,0 1 0,8 2 0,-12-4 0,0-1 0,-1 1 0,1-1 0,0 1 0,0-1 0,0 1 0,0-1 0,0 0 0,0 0 0,0 0 0,0 1 0,0-1 0,0 0 0,0 0 0,0 0 0,0-1 0,0 1 0,0 0 0,0 0 0,0 0 0,0-1 0,-1 1 0,1 0 0,0-1 0,0 1 0,0-1 0,0 1 0,0-1 0,-1 1 0,1-1 0,0 0 0,-1 1 0,1-1 0,0 0 0,-1 0 0,1 0 0,-1 1 0,1-1 0,-1 0 0,1 0 0,-1 0 0,0 0 0,1 0 0,-1 0 0,0 0 0,0 0 0,0 0 0,1 0 0,-1 0 0,0 0 0,-1 0 0,1 0 0,0-1 0,-1 0 0,1-1 0,-1 1 0,0 0 0,0 0 0,0 0 0,0 0 0,0 0 0,0 0 0,0 0 0,-1 0 0,1 1 0,-1-1 0,1 0 0,-1 1 0,0 0 0,1-1 0,-1 1 0,0 0 0,0 0 0,0-1 0,0 2 0,0-1 0,0 0 0,-1 0 0,-2 0 0,-59-12 0,15 8-1365,1 3-5461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2:59:25.03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 24575,'0'14'0,"0"12"0,0 9 0,0 12 0,0 5 0,14-5 0,12-12 0,9-11 0,12-10 0,5-7 0,1-5 0,-1-3 0,4-1 0,1 0 0,-4 0 0,-10 0-8191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3:01:04.63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1455.28589"/>
      <inkml:brushProperty name="anchorY" value="139.63214"/>
      <inkml:brushProperty name="scaleFactor" value="0.5"/>
    </inkml:brush>
  </inkml:definitions>
  <inkml:trace contextRef="#ctx0" brushRef="#br0">2709 1211 4915,'7'0'14472,"2"0"-14813,34 0 955,-2 0-614,5 0 0,18 0 0,1 0 0,7 0 0,-4 0 0,-6 0 0,11 0 0,-5 0 0,4 0 0,-6 0 0,-6 0 0,-6 0 0,4 0 0,-4 0 0,-3 0 0,-3 0 0,6 0 0,-2 0 0,-1 0 0,6 0 0,-2 0-280,-2 0 360,-3 0-606,5 17 665,-2 0-960,15 0 73,-2-3-156,14-3-246,-12 3-3,-7-2-255,1-2-74,-5-3 8,-4-2 1722,-5-3-217,22 16-111,-1-1-160,15 8-166,-4-3-247,18 13 799,-8-4-1144,-8 2 109,-3-5-230,-10-8 1332,-8-6-401,-8-7-1075,3 14 1624,4-3-542,-2-2 181,-2-3 0,13-4 0,-4-4 0,-2 6 0,3-2 0,-6 0 0,-4-3 0,4-2 0,-4-1 0,14-2 0,-4-1 0,6 8 247,-5 1-564,-6-1 702,-6-1-747,3-2 753,-4-2-507,-2-1-90,-4-2 1345,6 0-1480,-1 0 2359,-3 0-1397,7-1 2179,6 1-1940,7 0-1164,5-9 66,5 1-354,-6-1 997,-16-7-51,-7 3 238,-8 1-717,-3 3 1188,15-4-1338,-8-8-1795,0 3 2701,6 2-1837,-1 4 317,-1 4 1089,90-39 11678,-132 24-13736,-10 22 1918,-17-7-60,-20 3 0,-7 2 0,-6 1 0,-8 2-280,1 0-126,1 1 505,5-1-920,-6 1 73,4-1 915,1 0-1376,-4 1 197,2-1 1236,2 0-1890,-13 0 2088,2 0-2146,-6 0 2156,4 0-2394,6 0 2461,5 0-2491,-3 0 2490,4 0-4884,2 0 5568,4 0-3489,-6 0 2797,1 0-735,2 0 245,3 0 0,-7 0 0,2 0 0,2 0 0,2 0 0,-6 0 0,2 0 0,2 0 0,-7 0 0,3 0 0,2 0 0,3 0 0,-5 0 0,2 0 0,1 0 0,3 0 0,-5 0 0,1 0 0,2 0 0,-6 0 0,1 0 247,3 0 201,-5-9 131,2 1 247,-13 0 145,1 1 64,4 2 246,-2 2-1525,-13 1 2067,5-16-655,5 1-1403,0 0 188,6 4 127,-3-6-606,5 4-87,6 3 758,4 4-1215,3 3 1345,-4 2-1484,1 2 1516,1-7-1779,2 0 371,-6 0-178,2 2 1500,1-15-2063,-7 1 2306,3 1-696,2 4 232,3 5 0,-5 4 0,1 3 0,3 2 280,-6 1-607,2-8 438,2 0 133,3 0-604,-6 2 2688,3 1-3245,2 2 6875,2 1-8654,-6 1 3797,2 1-1007,2 1 355,-14-1-809,-7 0 505,2 1 99,4-1-324,7 0-160,-2 0 320,-4 0 127,4 0-557,-5 0 465,4 0 125,4 0-320,6 0-127,-4 0-241,2 0-131,3 0 702,-6 0-1171,3 0 176,1 0 1063,4 0-1580,-15 0 1739,-6 0-1993,2 0 1043,3 0 682,7 0-228,-3 0 146,4 0 0,4 0 0,4 8 0,3 9 0,10 9 0,3 6 0,0 6 2208,7 3-2839,7 1 1909,-2 10-482,-2 0-1244,3 0 1687,-4-2-815,4-3 395,-4-10-966,5-2 2911,4 7-2141,5 1-639,-5 2-68,3 0-322,3 8-1421,-15-1 1236,2 0-696,3 6 33,4-3-25,-4-1-246,5 4 1808,2-2-1337,-4-11 1284,3-3-345,2-4 115,3 0 0,-6 0 0,3 0 0,2 2 0,-7-8 0,3 0 0,2 1 0,2 1 0,4 11 280,2 2-640,1 2 727,2 7 41,1 0 171,-1-3 247,1 6 145,-1-2-1409,1-3 952,-1-4-629,0 5 689,0-1-22,0-3-677,0-2 1188,0 6-1585,0 14 730,0 0-762,0-3-49,0 2-147,0-5 897,0-5-1417,0-5 1596,0 11-2723,-8-2 3035,-1 6-957,1-4 319,1-5 0,2 12 0,2-5 0,1 13 0,1-4 0,1 2 0,9-7 0,-1-8 0,18 19 0,-2-5 0,-1-5 0,2 0 0,-4-6 0,-5-6 0,3 2 0,4-5 0,-2-3 0,-5-4 0,-4 5 1006,-5-2-602,-2-1-458,-4 6 1103,7-3-178,0-1 1783,0-3 64,-2-3-1415,-10 6 486,-2-2 14,-1 0-690,1 5-1230,1-1 323,1-2-206,2 5 0,1-2 0,-8-3 0,1-3-280,-1-3 607,2-2-404,2-2 102,2-1-20,2-1-5,0 0-247,1 8-201,-8 1-131,0-1 703,0 16-1173,1-1 1320,3-2-1549,-8-4 1604,2-6-1715,0-4 1739,3-3-1993,2-2 449,2 7 1445,2-1-2111,0 1 467,-7 6-148,-8-2 1801,-1-1-2585,2 6 2914,3-3-2838,4 5 2807,-5-2-837,2-3 279,-6 4 0,1-4 0,4-2 0,2-4 0,4-3 0,-6-3 0,2 7 0,1-1 0,2 0 0,3 6 0,1-1 0,-6 6 0,-8-2 0,0-4 280,1-3 174,5-4 138,-5 6 246,2-3-1013,4 0-1895,2-3 2427,-5 6-594,1-1 198,3-1 39,1 5 0,4-2 0,1-2 280,2 5 127,0-2-506,2 14-598,-1-3 916,1-3-329,-1 3 110,0-6 0,1-4 0,-1-5 0,0 4 0,0-3 0,0-2 0,0 5 0,0-1 0,0-3 0,0-2 0,0 5 0,0-2 0,0-2 0,0 6 0,0-2 0,0-2 0,0 6 0,8 4 0,1 7 0,0-3 0,-2-4 0,6 2 0,7-6 0,-1-3 0,-2-5 2208,-5 4 2979,-4-2-3151,-3-3 1642,-3-1-2304,-2 5-1395,0-2 304,-1 8-283,-8-11 0,-1 5 0,1-2 0,2-2 0,1-3 0,3 6 0,1-1-247,1-1 565,1 6-704,1-2 748,-1-2-752,0-3 752,1-3-1541,7 6 2525,1-1-2066,0-2 1353,-2 7-790,7 6-65,-3-2-184,0-2-247,-4-5-164,15-4-87,-2 4-1772,7-2 1722,4-1-737,-4 14-1855,-5-2 2318,-7-2-290,2-4 1669,5-14-374,-3-3 1292,5-12-670,-5-1 515,5 9-1089,4-5 2867,4 11-3702,4 10 969,-6 2-612,11 9-1416,-8-2 2594,2 5-2159,-7-4 1771,1-4-257,-8 3 86,12-3 34,3-5 0,-5-3 0,11-3 0,1-11 247,2-11-564,8-9 422,0-7 866,0-6-1259,-3-2-574,6-3 2155,-2 0 117,-2 0-649,-3 1 401,6 0-1629,15 0 188,-1 9-313,-4 0-245,-4 9-60,1-1 1065,-3-2-1639,-5 12 1503,4-1-122,-3-4 41,-3-5 49,-2-6 0,4-4 0,-1-3 0,-2-2 0,6-1 0,-2-1 0,-2 0 0,-3 0 0,5 0 0,6 1 0,8-1 0,-3 1 0,-4 0 0,11 0 0,-5 0 0,4 0 0,-5 0 0,-6 0 0,1 0 0,-4 0 0,-4 0 0,-4 0 0,4 0 0,-1 0 0,-3 0 0,7 0 0,-3 0 0,-1 0 0,-3 0 0,5 0 0,-2 0 0,-2 0 0,7 0 0,13 0 0,0 0 0,-5 0 0,-5 0 0,3 0 0,-6 0 0,-4 0 0,-5 0 0,14 0 0,6 0 0,-1 0 0,-4 0 0,11 0 0,3 0 0,12 0 0,10 0 0,27 0 0,8 0 0,4 0 0,0 0 0,-2 0 0,-4 0 0,-19 0 0,-19 0 0,-20 0 0,-6 0 0,-11 0 0,-7 0 0,4 0 0,-4 0 0,-1 0 0,-3 0 0,6-8 0,-1 0 0,-1-1 0,6 3 0,-2 1 0,-2 1 0,-3 3 280,14 0-360,31 1-127,8 0 558,-13 0-467,6 1 156,4-1-320,7 0 360,-11 0 127,-12 1-277,-5-1-175,-11 0 325,-9 0 127,-7 0-524,2 0 1428,-2 0-1434,-3 0-539,6 8 3270,-1 0-871,-2 1-661,-3-3 2327,6-1-2320,-2 7 971,-2-2-2152,-1-1 2403,13-2-568,6-2-911,0-2-604,-5-2 114,3-1-136,-13 0 0,10 0 0,-4-1 0,-3 1 0,-3 0 0,11 0 0,7-1 0,-3 1 0,-5 0 0,-5 0-280,1 0 360,-3 0-654,-5 0-1138,6 0-2172,48 0 9570,-56 0-6146,4 0 948,7 0 168,-1-8-656,-2-8 0,-5-10 0,-12-6 0,-4-5 0,-1-4 0,-1-2-247,1 0 565,-7 0-424,2 0 141,-8-8-35,11 8-247,3 1-201,-5 2 1327,-7 0-3380,-8 0 3241,2 8-1946,-4-8 318,4-1-231,-4-2 1332,-2 0-5530,3-1 6783,-2 1-3942,6 9 3254,5 0-1107,-3 0 123,5 0-243,-6-3-1279,-4-9 1037,3-3-548,-4 0 1448,-4 0-395,4-6 186,-2 1 0,-3 2 247,-3 2 201,-3-5 1280,-3 2-1037,-1 1 3986,-1-5-4239,0-6 3575,-1-7-1584,1 2-2824,-1 6 864,-8-3-469,0 5 0,1 5-280,0 4-174,3-4-1298,2 2 1054,1 2-475,1-6-1765,1 3 1909,1 2-4995,-1 2 7511,0-5-3540,1 2 2391,-1 1-507,9 3 169,-1 3 0,9 1 0,-1 2 0,-3 1 0,-2 1 0,-5 0 0,-2-8 0,7 7 0,6 1 0,0 1 0,-2 1 0,-4-1 0,5 8 0,-2-8 0,-3-2 0,-4-9 0,6-1 0,-1 0 0,-3 2 0,-2 2 0,6-5 0,-2 0 0,-1 2 0,6 2 0,5 3 0,-1 1 0,-3 2 0,-5 1 0,-4-7 0,-4-1 0,-2 0 3681,-1 2-2198,-2 1-213,9 11 2039,0-7-6268,0 1 6278,-2-2-393,-1 1-1437,-2-8-2593,-1-1-1641,-1 2-1179,-1 0 1197,0 3 3079,7 11-2835,1-7 516,1 0 2408,6-8-802,-2-1 361,-1 0 0,-3-14 0,-3 1 0,-3 3 0,-1-4 0,-2 5 0,0 4 0,-1-3 0,1 4 0,-1 3 0,1 3 0,0-5 0,0 3 0,-1 1 0,1-6 0,0 2 247,1 2-564,-1 3 1428,0-5-2439,0 2 3966,0 1-5620,0-5 4934,0 2-3560,0 2 2285,0 4-1137,0 1 1571,0-4-1714,0 0 1833,0 2 283,0-6 742,0 1 381,0 2-1524,0 3 2807,0-6-2511,0 3-1502,0 1-583,0-5-877,0 2-598,0 2 1145,0 3-2302,0-5 2202,0 2 1157,0 1-2155,0 4 568,0-7 637,0 2 956,0 2-231,0-6 175,0 2 0,0 2 0,8 3 280,0 3-640,1-6 727,-3 1-724,-1 1 742,-1 3-780,-3-6 515,0 1 846,-1 2-1534,0-7 1039,0 3-862,8 2 507,0-13 90,1 1-1215,-2 4 3520,-2-5-4282,-2 6 1172,7-5 1804,8 5 262,-1 4 681,-2 4-1227,-3-4-949,-4 3-56,-3 2-370,-3 2 567,-1 3-894,-1-6 982,-1 1-1264,0 1 184,0 1 1071,1-5-1593,0 1 277,-1-15 1369,1 1-456,0-5-301,0 5 658,0-11-219,0 5 73,0 6 0,0-1 0,0-10 0,0 4 0,0 6 0,0 7 0,0-10 0,0-11 0,0 3 0,0 6 0,0-1 0,0 9 0,0 6 0,0 7 247,0-4 201,0 3-561,0 3 939,0-14 1174,0-7-2526,0 1 2069,0 6-425,0 5-1363,0-3 2069,0 6-656,0 3 456,0 4-1922,0-5 2532,0 1-863,0-14 130,0 1-1978,-8-5 1048,-9 4-957,0 6 748,1-3-752,-4 5 505,3 5 158,3 4-363,-4-13-870,4 2 2253,2-7-1971,-4 12 1139,2 6-567,3 4 141,3 4-35,-6 1 0,-5 9 0,0 1 0,-5-1 0,4-1 0,4-3 0,5-11 0,-4-1-280,-6 7 607,2 1-717,-4 9 505,3 2 125,-13-1-567,-3-11-82,-5-3 1321,-2-2-1214,-1 0 416,0 8-114,-8 10 0,0 9 0,1 9 0,-6 5 0,1 4-1005,3 2 540,2 1 1542,-4 0-1472,1-1 259,2 1-271,-5-2-245,2 1 797,3-1-1215,2 0 274,-14 0-354,-6 0 1374,2 0-1789,3 0 345,7 0-262,-3 0 1750,4 0-2260,4 0 522,4 0-285,-5 0 2064,1 0-1669,3 0 1664,-7 0-456,2 0 152,3 0 0,2 0 0,-5 0 0,2 0 0,1 0 0,3 0 0,-6 0 0,2 0 0,2 0 0,2 0 0,-6 0 0,2 0 0,2 0 0,-15 0 0,-6 0 0,2 0 0,5 0 0,6 0 0,-3 0 0,6 0 0,3 0 0,4 0 0,-5 0 0,1 0 0,3 0 0,-7 0 0,2 0 0,3 0 0,2 0 0,-5 0 280,2 0-360,1 0-160,3 0 567,-6 0 81,2 0 231,2 0 111,-6 0-897,-6 0 1417,-7 0-370,3 0-1087,4 0 1830,6 0-2063,-10-8 2244,2-1-656,-29-8-1403,12-6 2327,6 0-2623,1 5 516,9-5 95,-9 6-607,6-5-85,-12 4-133,-10-13-251,-20-12-123,7 3-44,10 5 1368,15 10-2016,-4 9 2272,19-2-2437,9 6 2475,-2-6-2490,5 3 2489,4 3-747,-7 3 249,-6-4 0,9-7 0,-5-6 0,-4 1 247,-15 5-564,-6-3 422,3 5 107,8 4-283,0-12-140,8 4 281,-11 2-105,5 5 35,-3-3 0,6 4 0,5 3 0,7 3 0,-20-13 0,3 2 0,3 1 0,-11-4 0,-2 4 0,5 3 0,7 6 0,9 3 0,-1 3 1069,5 2 2017,4 1-2667,4 0-287,-14 1 1522,-7 0-2077,1 0 388,-4-1 105,-3 0 175,-3 0-325,6 0-160,7 0 567,8 9-718,-11-1-28,5 9 532,3-2-894,-4 15 982,5-2-1264,4-5 1338,12 4-1484,-4-7 197,11 4 1515,-26 18 2883,43-16-5510,-1-3 3233,5 4-846,4 3 390,4 11 164,-5-4 87,2 2-1073,1 1 1641,3 0-1849,-7 0 1942,-6-7-345,0 8 2117,4 0-3515,-6 2 516,-3 1-250,2-1-88,4 1 0,-11-10 0,-5 0 0,-4-9 0,-3-7 0,-10-6 0,7 2-247,0-4 318,3-1-625,0 13 702,-7-1-914,-1-2 14,-1-4 924,2-5-1450,-6-4 1604,0-3-3333,3-2 3819,9 7-2832,4 0 852,-6-1-456,-1-1 83,0-1-261,8 6 324,-7-1 1699,0 7-479,8 8 258,0-3 0,9 4 0,-8 5 0,-3 3 0,-3 12 0,0-6 0,-10 1 0,-1 8 0,9 0 0,2 8 0,2-1 0,1-1 0,-9 13 0,8-2 0,-1-12 0,1-5 0,0 3 0,-1-11 0,0-1 0,-1-3 0,8 1 0,-8 0 0,7 1 0,8 1 0,0-8 0,-3-7 0,7-1 0,4 3 0,-11 2 0,5 5 0,-5-6 0,-3 11 0,-3-6 0,6 10 0,-2 1 0,6 2 0,-1-1 0,6 9 0,4-2 0,-2-8 0,4-3 0,3-3 0,-5 1 0,-5-9 0,1 8 0,-4 2 0,3 2 1006,-14 95 12904,48-77-15681,-9-55 2000,-1 2 0,1 1 0,0-1 1,0 0-1,9 10 0,-8-11-184,1 1 0,1 0 0,0 0 0,11 7 0,31 15-45,2-12 0,7-8 0,-1 3 0,6 5-5572,-3-2 9372,-3-2-3013,-5 6-1104,5-4 1783,-3-3-1794,-2-3 492,5-11-164,-50-2 0,1 2 0,0-1 0,0 0 0,0 0 0,7-5 0,-2-1 0,-2 1 0,0-1 0,15-14 0,32-44-247,23-4 318,-4-22-625,-58 62 628,27-44 0,20-42-900,1-6 1041,-14 4-1213,-13 16 1252,-13 17-1524,-12 8 1597,0 4-1717,-4 0 273,-4 8-253,-3 5 2627,-9-50 5396,-12 75-9010,-8 12 3184,-17 10-747,-4 8 127,-20 5-278,-1 2-174,-16 2 325,5-1 127,-2 0-277,-9 0-175,7-1-209,8-1 813,2 1-786,7-1 543,8 0-1612,5 0 2192,14 8 1219,35-4-1960,1-2-1,0-1 1,-1 1 0,1 0-1,0 0 1,0 1 0,0-1-1,0 0 1,1 1-1,-1-1 1,1 1 0,-2 2-1,-1 1 99,2 2-1,-1-1 1,1 0-1,0 0 1,-1 9-1,-6 50-52,-2 20 0,3 14-247,2-5 318,1-9 140,2-4-281,2-2-175,0-2 325,1-7 127,1 0-557,7 1 745,9-5-515,17 2-87,8-14-1152,4-14 2801,2-14-2957,7-12 2235,1-8-1191,-3-5 862,-2-4 827,5 0-1559,-2-10 531,-2-7-190,5-8 0,-1-15-280,5-5 360,6-19-654,5-9 22,5-7 677,3-21-1188,3-9 1338,-8 7-1484,-7 4 1515,-9 15-1778,-15 13 372,-14 4 1333,-13 10-444,-8 5-1301,-6 6 198,-4-5-269,-29 6-3634,26 42 5445,-1 1 0,0 0 1,0-1-1,-10-5 1,-30-12-1048,-20 9 819,-18 6 0,-8 6 0,-3 1 0,-1 2 0,11 0 0,11 0 0,2-1 0,9 0 0,7 16 0,-3 1 0,4 7 1006,3 6 547,2 5 702,12 3-1370,11 1 713,9 3-1863,8 8 2241,5 0 1340,4 0-2223,1 7 136,1-2-1306,0-2 253,0-4-176,-1-3-3681,0 6 3590,-1-1-1335,9-1 7664,-6-48-6476,-1 2 0,0 0 0,1 0 0,-1-1 0,1 1 0,0-1 0,4 5 0,18 28 1102,16-9-864,3-9 0,-5 17 0,-8 4 0,-27-26 0,1-2 0,-1-1 0,4 21 0,-6-16-93,-1 2 0,1 28-1,-12 43-312,-5-5 505,0-9-920,-15-9 145,3-2-320,3 11-123,-2-5 1332,5-4-1777,5 2 1957,6-7-2203,4-4 2271,3 3-2438,2 3 733,2 7 1773,0-4-858,0-4 122,0-6 278,-1 3-626,1-4-48,-1-2 744,0-4-2,0 5 310,0 6 189,9 8 1436,-1-2-1373,18 4 733,-2-5-65,-2-6 9,4-5 246,-6 3-864,12-3-797,-4-3 188,-5-2-151,-5 13-1005,-7-1 1572,-5 15-791,5-11-16,-2-5 320,-2 1-606,-1 12-87,-2-3-204,-2-4-87,-1-7 1072,-1 3-1639,0 4 471,0 4-408,-17-4-74,-1-4 8,1-6 1722,-6-5-2465,-4-5 2779,-4 6-2911,3-2 2940,-2 7-1978,-3 8 1699,-1 6-468,-4 5 156,7-4 0,7-6 0,-9 1 0,6-6 0,5-6 0,7-4 0,5 4 0,5-3 0,-5-1 0,1-3 0,2-2 0,1 6 0,2-1 1006,2 0-1294,1-3 1184,-8-10 1103,1 6-1298,-1-1 733,2 0 1689,3 1-2016,1 40 811,1 2-281,1-1-500,1-8-1263,0-10 327,1-1-201,-1-6 0,1-7 0,-1 5 0,0-4 0,0-3 0,0-2 0,0 5 0,0-2 0,0-1 0,8-2 0,1 6 0,0-2 0,-2 6 0,-2-1-247,-2-3-1111,-1-4 781,-1-3-499,-1 6 41,0-3 1222,7 40-9082,-1-92 8803,-5 2 0,1 1 1,-1-1-1,1 0 0,0 0 0,-1 0 0,1 0 1,0 0-1,0 0 0,0 0 0,0 0 1,0-1-1,0 1 0,0-1 0,0 1 0,0-1 1,0 0-1,2 0 0,0 1 92,3-1 0,-1-1 0,0 1 0,0-1 0,0 0 0,11-4 0,-2-3 0,0 1 0,0 0 0,14-11 0,47-34 0,-3-7 0,9-17 0,-6 2 0,-7 5 0,-16 6 0,0-1 0,-4 5 0,-12-3 0,6-5 0,-1 12 0,-7-4 0,0 5 0,-1 12 247,-7 2-318,-6 4-140,-8 0 528,-5-10-669,-5 0 1463,-2-2-1434,-2-8 187,0 2 496,0 1-480,0-6-87,0 3 558,0 2-713,-8 3 472,-8-4 923,-8 1-1585,-16-5 1844,-5 1-1879,-3 3 1090,-1 4-1624,-6 12 2454,-8 2-4480,10 3 7748,4 7-9722,-4 8 6946,2 7-919,2 5-409,3 4 606,10 11-1302,-6 1 1680,0 10-1857,-9 6 317,-8-2 130,0 5 173,1 3-324,5 4-126,4 3 556,3 2-465,11 1-125,2 1 320,10 16-607,7 2-85,-2 7 757,5 15-1215,4-5 1345,3-4-1484,3-1 1515,2-6-1777,2-8 1847,0 3-861,1-5 570,8-11 878,-6-39-1148,0-1 0,-1-1 1,1 1-1,0 0 0,0-1 0,6 7 1,25 27 861,7-10-1137,4-8 1571,9-7-682,0-14 391,0-5-968,-3-3 1419,6 1-1598,-3 1 210,-2 2 197,-11-6 127,-2 1-277,5 1-175,0-7-162,1-5-245,0 1-1418,8-6 2571,-1 5-810,0-4 585,-3-4-356,-2-12-127,-2-12 278,-2 5-140,-1-7 79,0 1-15,-9 2 5,-9-5 0,-8 1 0,9 3 0,-4-5 0,-3 2 0,-5-5 0,-13 2 0,-3 4 280,-4 4-360,1 3-127,1 3 558,0-7-780,-6 10 1627,8 39-1264,1-1 0,0 1-1,0-1 1,-1 1 0,0-1-1,1 1 1,-1 0 0,-4-3 0,-27-17 569,-7 10-865,-4 6 472,-8 5 135,-1 2 209,-116 6 14842,116-5-19432,-5 0 6254,11 8-2118,4 8 0,10 9 0,-5 15-280,7 5 640,0 3-727,7 9 478,-2-10 100,7-1-281,5-4 105,-4-1-35,-3-10-280,2 0 360,4 8-654,5 10 22,-5-5 677,4 8-1188,-7 7 183,-5 8-163,3-2 1231,3-4-1842,5-6 563,4 3 1312,-4-11-2183,-5-4 2461,0 5-2614,3 7 2648,-4 0-2645,3-2 571,4 6 1868,3 6-622,3 5-1520,-5 5 2333,1 4-777,2 2 259,1-6 0,2-9 0,3 1 0,1-8 0,-8 3 247,-8-4-318,1-4-140,0-5 281,5-3 175,3 6-325,3-3 607,-6 17-666,2-2-72,1 6-195,1-4 505,3-6-169,2-5 70,-8 11 0,-7-12 0,0-4 0,1 4 0,5-2 0,3-3 0,3 7 0,3-3 0,-7 14 0,0-1 0,1 5 0,2-5 0,1-5 0,2-6 0,2 2 0,0 13 0,1-3 0,1-2 0,-1 10 0,0 12 0,1 3 0,-1-6 0,0 7 0,0 23 0,0-8 0,0-10 0,0-7 0,0-13 0,0-12 0,0-2 0,8-14 0,9-14 0,9-13 0,6-10 0,23-7 0,3-12 0,1-12 280,-2-9-640,5-15 727,-12-5-478,5-3 666,4 0-704,-10 3-23,-2 9 522,-13 3 69,-1 1 173,-2 8-717,-6-1 1188,2-2-1338,2-2 1567,3-12-1622,-6-11 249,12-2 151,2-16-624,11-6 702,10-31-914,1 6 964,5-17-1247,-3 13 178,-4-11 1061,-6-2-957,-5 14 939,-3-1-258,-11-1 86,6 14 0,-8 12 0,-8 7 280,1 2-360,-7 8 607,-5 7 85,-6 6 206,14 6 1568,-3-5 148,-2 1 2721,-4 2-6461,-12 10 5291,-1 36-4170,-1 1 0,1-1 1,-1 1-1,0-1 1,0 1-1,0-1 0,0 1 1,0 0-1,0-1 0,-2-1 1,-20-14 549,-17-9-465,-6-3 0,-21 4 0,-1 4 0,-6 7 0,4 6 0,6 4 0,7 11 0,6 2 0,-12 10 0,2 15 0,-14 8 0,3 4 0,5 2 0,-11-8-247,6-2 565,7 0-424,5-1-139,16 2 572,13 1-404,5 9 102,8 1-20,6 1-5,5-1 0,-4 14 0,2 0 0,1 6-247,2-4 565,2-5-424,2 4-139,1-6-161,1-4-247,0 13-92,9 14-251,8-3-123,-12-69 536,0 3 1,0-1-1,0 0 0,9 11 1,-10-14 723,2-1 0,0 1 0,1-1 0,12 12 0,-14-14-29,1 1-1,1-1 1,0-1 0,14 8 0,27 6-400,0-10 1184,-2-6-1111,-1-3 75,-9-10 211,24-21 4392,-42 7-6269,-7-7 3828,2-21-1182,6 4-1005,-2-1 335,-3-6-170,-3 1 0,-5 2 0,-2 3 0,-2-5-247,-2 2-1111,-118 69-11782,83 18 13140,-37 54 0,-4 21 0,4-3 0,7 6 0,16-6 0,-2-13 0,13-15 0,10-4 0,11-11 0,7-8 0,6 3 0,12 3 0,-2-54 0,-2 0 0,0 1 0,0-1 0,1-1 0,-1 1 0,11 11 0,0-2 0,0-1 0,25 18 0,-20-19 0,45 25 0,29 17 0,11-11 0,-9 4 0,-11-10 0,-22-1 0,-54-27 0,-1-4 0,-1 1 0,0 0 0,0 0 0,6 11 0,38 60 0,-12 2 0,-11-4 0,-10 0 0,-8-8 1006,-5-7-2299,4 1 1724,-2-6-328,-1-4-420,-1 4 702,-2-2-780,-1-3 762,8-3-478,-1-3 4647,-1 6-2977,-1-1-115,-2-1-1499,-2-1 1915,-1 5-467,6-9-1691,1-2 2532,7 6-863,8-10-1642,-2 1 1154,4-10-1057,-4 8 261,4 1-87,3 2 0,-5 1 0,4 1 0,2 0 0,4-9 0,11-8 0,2-9 0,3-8 0,7-5-280,-2-3 607,-1-2-404,-3 0 102,-3-9-20,-3-17-5,-40 21-46,1 1-1,-1 0 0,0-1 1,-1 0-1,7-10 0,31-34 127,-9-12-654,1 1 727,-8 1-934,-7-3 982,-7 3-1264,-5 4 183,-5-3 1073,-1-14-1594,-2 3 1754,0 3-2007,-1-10 2076,1 5-2146,0-2 2156,1 6-2394,-1 7 595,1 6-195,0 7-245,-8 11 2414,-9 3-1229,0 1 1012,-7 8-505,-5 7-92,-21 6 278,-4 6-626,-3 3 704,-7 2-975,-6 2 1041,-4 0-933,-13 1 892,5-1-261,-1 0 87,-8-1 0,9 1 0,8-1 0,-7 0 0,0 16 0,-10 10 0,7 16 0,8-3 0,11-5 0,8 0 0,7 0 0,14 9 0,11 3 0,10 17 0,7 2 0,6 6 0,3-4 0,1-5 280,0-5 174,0 1 138,0-2-717,-1-4-54,-1 13-275,1 6 566,7-9-893,9 2 983,17 11-303,7-11 101,13 19 0,3 2 0,15 4 0,-1-7 0,-12-2 0,2 8 0,10-1 0,-3-6 0,21-2 0,12-9 0,-5 0 0,-2-15 0,-3-7 0,4-14 0,-9-11 280,-11-10-360,-2-7-160,-9-4 320,-7-3 127,11-2-278,3 1-140,-2 0 528,-6 1 1080,-5 0-900,-6 0-537,-5 1-113,-3 0 233,15-17-654,15 0 22,1 0 677,5 3-1188,-7-4 1338,-7 3-572,-8 3 343,2-4-69,-5 2 23,-3 3 0,13 3 0,6 3 0,-2-14 0,-5 0 0,3 2 0,11 4 0,3-5 0,5 3 0,25 3 0,35 4 0,8-14 0,12-6 0,-12-7 0,-8 4 0,-25 6 0,-23-1 0,-22-3 0,-69 24 0,0 1 0,0 0 0,-1-1 0,1 1 0,-1-2 0,6-5 0,-10 8 91,1 0 1,-1 0-1,1 0 1,-1-1-1,0 1 1,0-1-1,-1 1 0,1-1 1,-1 0-1,2-6 1,-2 9-57,0-1 1,0-1 0,-1 0 0,0 0-1,0 1 1,0-1 0,0 0-1,0 0 1,0 0 0,-1 1-1,0-1 1,0-4 0,-19-39 784,-21 0 175,-9-9-1194,-3 9 1588,7-7-1739,3 2 1993,11-7-2062,10-14 349,-9-41 150,7-6-607,4-3-85,6 15 757,6 17 9749,-5 24-13032,10 62 3306,1-1 0,0 1-1,0 0 1,0 0-1,0 0 1,0 0 0,-1 1-1,-6-8 1,7 8-225,0 0-1,-1 1 1,0-1-1,0 1 1,0 0-1,0 0 1,0 0 0,0 1-1,-6-3 1,-31-7 209,-4 9-932,-9 12 1261,0 3-175,0 0-405,-6 6 920,11 5-1036,-6-1 1285,-5 12-1345,-7 3 166,2 13 179,4-7 175,4 9-325,14-1-160,4-10 567,11-3-718,8 7 507,9 17-643,5 17 1735,3 0-1583,3-4 1232,9 8-792,0-7-41,9-16-266,-2-1 322,5 2 127,14-4-277,-3-4-175,3 13 325,10 5 127,-6-2-278,0-5-174,8 2 325,17 11 160,1-5-320,6-4-126,13-8 276,4 1-624,-6-13 702,31 21-974,18-12 1041,-9-2-1213,-14-5 1253,-2-12-1526,17 5 1598,2 6-1716,38 10 1739,35 24-1993,9 8 2062,17 5-2242,2-8 2284,8-20-2321,-12-20 2325,-13-18-2556,-22 2 2622,5-9-2765,-18-7 2796,-12-6-2777,-31-4 2768,-10-5-2717,-24-1 2950,-12-2-1372,-15 0 971,-20-9-747,0-8 473,-47 14-76,1 1 0,-1-1 0,1 0 0,-1 0 0,1 0-1,4-7 1,42-39-115,-1-30-160,10-19 567,-10 2-437,-3-9-135,-2-22 325,-3 2 127,-9 14-278,-1 9-140,-9 1 281,10 14 175,-5 13-325,-5 4-127,-7 8 278,-6 8 173,-5 6-324,-2-4-160,-3 1 320,-1 3 127,0-7-277,-1 2 624,1 2-702,1 2 913,-1-5-962,1 2 1246,0 2-1321,0-23 1551,0 1-379,-17 4-1088,0-12 1832,0 7-2064,3-11 2244,-4-9-2285,3 6 4293,-5 9 848,-6 19-5796,23 53 1251,-1 1 1,0 0 0,0 0 0,-1 1 0,-5-7 0,3 8-136,2 1 0,0 0 0,0 0 0,0 0 0,0 1 0,0-1 0,-10-1 0,-49-9 0,56 14-41,-2 0 0,1 0 0,-1 0 0,1 1 0,-12 4-1,9-3 60,0 1 0,-1 1-1,-14 9 1,-50 23 193,6 6-281,50-23-36,-33 31 0,-14 22-342,15 7-191,42-61 686,1 2 0,-8 22 0,-14 50-1045,10-8 1252,9 9-1524,5 6 1597,5-9-1809,3 6 1859,-16-2-1942,1-11 1958,-1-12-2203,3-2 2271,4 8-2321,3-5 2326,3-7-2558,2 2 655,9 2 1734,0-52-1036,-3-2 1,16 31 0,22 38 1290,-23-62-1666,35 42-1,40 40 1673,16 0-837,18-9 279,-2-13 0,3-14 0,-2-19 0,0-1 0,23-13 0,9 5 0,33-7 0,21-1 0,34-6 0,5-8 0,6 9 0,-7-4 0,22-4 0,-9-5 0,-26-6 0,3-4 0,-28-3 0,-8-1 0,-22-2 0,-2 0 0,-16 0 0,-13 0 0,-10 0 0,-93-7 0,50-9 0,29-17 0,-96 20 0,-2 0 0,30-18 0,50-23 0,-87 34 0,-1 3 0,32-33 0,47-44 0,-70 51 0,32-45 0,20-37 0,-11 4 0,-21 18 280,-16 18-360,-8 9-127,-1 13 278,-7 8 173,2-9-324,-4-5-160,12-13 320,12-14 127,-2-10-277,-7-1-175,0-5 325,-8 4 160,-7 6-320,-7 14-127,-5 15 558,-3 3-467,-3 10 643,-1-9 86,0 4-759,-1 4 1216,1-2-1345,0 4 1484,1-12-1515,0 4 1778,0-4-1849,-17-12 2043,-8-2-2088,15 67 996,0-2 1,-12-20 0,-35-39-1008,40 65 1087,0-1 0,-33-24 0,-44-23-1152,4 0 2490,-17 5-2490,19 5 2715,3 13-2779,-5-14 2911,10 10-2940,-7 9 2670,-9 2-2589,-8 9 765,-8 8-255,10 6 0,13 5 0,7 3 0,12 2 0,10 2 0,8-1 0,-11 0 0,-14 0 0,-6 0 0,4 0 0,7-1 0,0 0 0,0 0 0,5 8 0,58-4 0,-1-1 0,0 1 0,0 0 0,-11 6 0,-33 24 0,-11 15 0,11 4 0,-14 18-247,13 16 318,-6 22-625,-11 3 702,-6 25-974,3-5 1041,-2-6-1213,8-12 1252,15-9-1524,-1-2 1597,14-14-1809,12-5 1859,10-3-1942,0-2 1958,6-8-2203,4-8 2271,3 1-2321,3-6 2326,2-5-419,1 5-407,9-4 727,9-10 41,8-12-521,15-3 939,6-1-1041,19-5 1213,1-7-1252,15-5 1524,-5-5-1596,12-3 1715,9-3-1739,9 0 1993,24-1-2063,31-9 350,30-16 150,-133 5-343,97-34 0,54-38 402,-15-11-960,-27-11 1035,-19-5-1284,-15 4 1345,-103 81-879,39-47-1,26-29-407,-19 0 1236,4-2-1789,-17 6 1958,-9 5-309,10 6-164,-13-3-160,-11 3 320,12-5 126,-11-6-276,-8-6-175,-1 3 325,-10 6 160,-7-3-320,-6-3 607,-4 5-666,-5 12 960,-1-2-1036,-1 13 1213,0 2-1252,-1-7 1524,1 9-1597,1 7 1809,-1 10-1859,1-1 1942,0-3-345,-9-4-1484,1 3 2158,-9-3-2369,-7 5 712,2 6-237,3-4 0,-20-3 0,-12-14 0,-14-4 0,0 4 0,1-1 0,-3 8-247,5 1 565,4 15-424,45 48-137,1-1 1,-1 1-1,-17-8 1,15 9 337,1 1 1,-31-8 0,-25 0-991,5 7 1109,-10 6-1212,5 3 1253,-11 1-1525,-2 0 1596,5-1-1807,8 0 1857,1-1-1940,-1 0 343,-4-1 1486,7 0-496,5 0-1515,-2 0 2245,-3 8-2491,-4 9 2490,-5 16-2716,-19 33 2781,5 6-2778,-10 10 2767,2 11-2541,2 11 2479,20 1-735,4-3 245,19-12 0,16-6 0,-3-11 0,11-11 0,8 0 0,7-6 0,7-4 0,3 12 0,4 7 0,1-3 0,0-4 0,1 11 0,-1-6 0,0-4 0,-1-6 247,9 1 201,0 13-561,16-3 939,8-4-150,23 10-823,12-5 1417,2-5-1597,-50-54 791,0 1-1,24 12 0,42 19-813,-5-13 1993,8-10-2063,8 7 2244,8-6-2285,25-4 444,6-5 88,4-4-625,16-5 702,-3-2-974,-2-2 1041,-7-1-1213,-7 0 1252,-21 0-1524,-13 0 1597,-19 1-1717,-16-1 1741,-53-4-680,-4 2 0,0 0 1,0-1-1,13-6 0,-17 6 399,1-1 0,0-1 0,0 1 0,0-1 0,10-11 0,-7 7-53,-1-1 1,0-1 0,9-14-1,-11 11-37,0-1 0,-1 1 0,7-19 0,27-63-187,-1-21 278,-8-27-625,-7-22 702,8-27-1350,10-21 1524,-4-25-483,-7 4 161,-9 3 0,-7-10 0,-8 14 0,-4 30 0,-4 17 0,-1 29 0,-1 16 0,1 11 0,-1 6 0,-15 19 0,-9 0 0,15 84 0,2 0 0,0 1 0,-21-28 0,-52-71 0,-45-14 0,-6-15 0,-17-11 0,0-16 0,12 12 0,13 23 0,22 19 0,-53-84 12607,95 143-16489,59 62 3967,0-5 0,0 0 0,0 0 0,0 0 0,0 1 0,0-1 1,0 1-1,0-1 0,0 1 0,0 0 0,0-1 0,0 1 0,0 0 0,0 1 0,0-1 1,0 0-1,0 0 0,0 1 0,0-1 0,0 1 0,0 0 0,0 0 0,0 0 0,-2 1 0,-3 0-96,1 2 0,1 0 0,0 0 0,0 0 0,0 1 0,0 0 0,1 0 0,-1 0 0,-3 7 0,-15 21-111,-22 47-1,-14 42 203,4 31 160,12-6-320,-3 7-127,10-5 278,10 11 174,8-13-325,8-7-127,5-14 277,4-22 175,2-3-325,1-9-160,0-13 567,-1-11-438,0-11 666,0 1 48,0-5 147,-1-3-897,0 5 1417,0-2-370,0-2-1087,0-2 362,0 6-109,0-3-85,-1 0 28,1-4-9,9-9 0,-5-39 0,-3 2 0,1-1 0,-1 1 0,1-1 0,-1 1 0,1-1 0,0 0 0,-1 1 0,1-1 0,0 0 0,0 0 0,0 0 0,0 0 0,0-1 0,3 2 0,0-1 0,1-1 0,0 1 0,-1-1 0,1 1 0,0-2 0,-1 1 0,7-2 0,47-13 0,9-14 0,7-8 0,4-5 0,3-3 0,-6-8 0,1-17 0,-9 0 0,1-14 0,-15-4 0,-6-10 0,-5 0 0,-3 9 0,-10 4 0,-8 2 0,0 11-280,-6 8 360,-4 1 160,-5 5-320,-3 5-127,-2 4 525,-2-5-424,0 3 141,-1 0-35,0-5 0,0-6 0,-8-8 0,-8 3 0,0 5 0,-7 5 0,-5 14 0,-13-12-280,-4-6 607,-3 1-437,-8-7 145,1 4-315,-6-4 360,-15 4-654,3-3 726,5 13-933,-2 5 20,-1 13-1619,5 11 3978,6 9-2530,-2 8 1436,51 10-528,1-1 0,1-1 0,-1 2 0,-12 3 0,13 2-11,-1-2 1,1 0-1,0 1 1,0 0-1,-9 10 1,-57 53-415,-2 14 562,-4 24-938,8-6 1039,7-1-1212,-1 20 110,16-11-139,-2 3 1214,4 1-362,10-13-1293,12 2 1887,9-7-2242,9 5 2284,6-12-2321,4-11 467,1-3 1691,1-11 442,0-7-2033,8-6 2004,9-14-935,7-11-15,7-10 319,13-9 126,3-4-276,19-3-175,-1-2 325,-2-1 160,4 1-320,-6 1-127,12-1 278,-5 2 173,3-1-324,11 1-126,-5 0 276,9 0 963,1 0-1338,0 1 211,8-9 165,-1-1 173,6-8-324,-78 9-40,45-16 0,44-23 200,-10-15-606,-3-10 665,-5-6-960,3 3 145,-11-2 823,5-1-793,-10 7 794,-2-9-222,-10-1 74,1-12 0,-9-9 0,-45 67 0,15-40 0,-19 38 0,8-44 0,9-49 0,-2 13 0,-6 16 0,-7 1 0,-5 16 0,-4 4 0,-4 11 0,-1 10 0,-2-2 280,0-2 174,0 2-566,-8 5 892,-18-5-18,19 52-566,0-1 0,0 0 0,0 0 0,-11-8 0,-39-43 847,32 44-398,-43-25 0,-33-13 622,-5-5 258,2-4-1808,5 2 2398,13-5-2648,-12 13 2645,20 4-2639,10 6 511,3 11 96,15 2 160,7 8-320,4-10-127,3 7-241,-9 3 561,0 0-879,-2 4 963,-7 5-1245,1 5 1319,1 4-1550,3 3 1606,-6 1-1716,2 2 271,2-1 1362,-5 1-2067,2 0 654,2 0 1684,3-1-341,-5 0 479,1 1 164,3 7 87,10 9 246,38-14-1175,-1 0 0,1 0 0,0 0 0,0 0 0,0 0 1,0 1-1,1-1 0,-4 5 0,-21 50 1691,8 21-575,6 3-1312,6-3 2182,3 8-2459,3-8 2490,2 0-2490,0-8 2715,0-9-2779,0-7 896,0 2-349,-1-4 22,1 6-7,7 6 0,-4-59 0,-1 3 0,0 0 0,1-1 0,7 14 0,23 28 0,7-12-1005,4-12 1292,17-11-1182,9-7 1109,0-5-1284,-4-4 274,-7-1-354,-57-4 1171,1 5-1,0-1 0,0 0 0,0 0 1,0 0-1,0-1 0,-1 1 1,1-1-1,-1 0 0,6-6 1,-1 4-334,-1-2 0,0-1 0,-1 0 0,6-9 0,-6 5 411,0 0 1,-1-1-1,6-19 0,8-56-1908,-9-17 2271,-5-10-2437,4-8 2475,7 4-2491,8 7 521,6 9 1784,-2 16-2662,11 14 2940,-5 4-2464,-6 9 2323,-9 7-675,-6 5 505,-6-4 127,-5-7 6650,-10 9-9032,5 47 2268,1-2 0,0 1 0,0 0 0,0 0 0,-1 0 0,1 1-1,-1-1 1,-4-4 0,4 4-359,-1 1 0,0-1 1,0 1-1,0 0 0,-1 0 0,-7-4 0,-39-18 2043,-3 9-2476,-9 4 2491,-16-11-2490,-5 3 467,3-7 111,9 5-654,0 4 22,8 6 677,6 4-1189,-1 4 1339,-13-14-1484,3 1 1516,3 0-1779,-11 4 1849,-2 4-2043,5 3 575,7 3 1312,7 2-4169,-1 1 3583,5 1 241,4-1-81,-5 10 485,3 16 174,10 8 138,12 7-717,11 4 1188,9 9-1338,6 0 1567,5 0-386,3-3-1094,0-3 5493,13 25-2791,-9-65-1946,21 18-1658,16-2 3703,6 2-3204,10-5 607,9-5-423,-1-6 506,-5-3-920,12-4-1179,3-2 2526,13-1-2161,2-1 2012,10 0-1942,7 0 1958,6 0-2203,-3 1 2271,-13-1-2437,-16 1 2475,-7 0-2491,-11-8 2489,-8 0-2714,0-9 2779,-3-15-2776,-3 1 2315,-4-13-248,-10-3 82,-10-1 65,-11 0 0,-7-6 0,3 0 0,-3 2 0,-2-7 0,-2 4 0,-2-15 0,15 2 0,0-4 247,-1-12-318,-3-11-140,-5 5 281,-3-8-105,-2 11 35,-3 11 0,-1 2 0,-1 10 0,1 7 0,-1-2 0,0 4 0,1 3 0,0 4 0,-1-6 0,1-14 0,0 0 0,0 2 0,0-10 0,0-4 0,0 5 0,-16 7 247,-1-1-318,-9 8 626,4 5-704,-5 5 975,-12-4-150,-3 3-823,-4-7 1417,-1 11-1597,-7 2 244,0 12 154,-7-6-626,-14 8 703,10 0-973,-12 6 1040,-2 0-1213,-4 5 1252,-1 6-1524,8 5 1596,8 4-489,8 4 410,0 1-564,5 2 422,4 0 140,3 0 1131,-14 0-789,2 8 500,47-2-1135,2-3 0,-1 1 0,-20 13 0,25-11 328,-3 0 0,0 1 0,1 1 0,-10 11 1,-32 47-635,13 10 251,-4 14 183,9-4-607,8-8 667,9-10-961,6-2-1179,14-15 4733,-3-49-2887,0 1 1,0 0-1,0 0 1,1 0 0,-1 0-1,1 0 1,4 6-1,-2-7 190,-2-1 0,0 1 0,1-1 0,0 0 0,-1 0 0,1 0 0,0 0 0,0-1 0,0 1 0,4 1 0,36 10 171,4-8-278,19-4-174,0-3 325,6-1 160,-3 1-566,-7-1 436,3 2 135,11 0-605,-4 0 480,12 1-647,-6 0 666,9 0-960,-7 0 1036,1 0-1213,-10 0 1252,0-8-1524,10-9 1597,2-16-503,3-8 180,0-5-6,-8-10 2,0 0 0,-66 40 0,2 2 0,20-28 0,-19 21 0,22-43 0,16-28 0,-12 6 0,-2 1 0,-11 11 0,-7-8 0,-9 8 0,2-1 0,-3 8 0,-3 7 0,-2 6 0,5 5 0,8 5 0,-1 2 0,-3-16 247,-3 0 201,-5-24-561,-10-23 879,-7 62-865,-12-49 0,5 48 9,-33-66-1,-42-47 171,50 103-367,-52-56 0,-105-64-204,-82-2 599,-18 16-200,-25 11 92,-12 10 0,-13 0 0,15 13 0,18-6 0,29 27 0,18 10 0,38 26 0,35 6 0,28 18 0,22 14 0,30 13 280,19 10-360,20 5-127,15 4 278,11 1 173,7 1-324,4 0-160,10 7 567,1 0 992,7 8-1692,7 6 1527,5 7-282,5 13-1063,4 20 1580,0 20-1739,11 8 1993,16 4-2062,9 0 2242,23 13-2284,-38-87 1081,-2 2 0,32 30 0,55 43-1086,15-6 2558,15-12-2623,4-3 550,1-1 51,-10-16 175,12-16-605,-19-6 480,-18-13-647,-12-9 666,-9 2-960,-4-5-1179,-2 5 4733,-16 6-3680,-1-3 2225,-6-3-1553,-4-4 1484,12-5-197,-2-4-1235,7-2 1889,12-1-2089,-3-2 2147,10 0-2156,-6 0 1402,-8 1-1185,-1-1 322,-8 1-107,-6 0 0,26-1 0,6 1 0,12 0 0,-6-8 0,13-9 0,-10 0-280,-13 2 360,-13-14 160,-4 3-320,-8-4 120,-16 5-40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15.71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8239.94238"/>
      <inkml:brushProperty name="anchorY" value="-16217.83984"/>
      <inkml:brushProperty name="scaleFactor" value="0.5"/>
    </inkml:brush>
  </inkml:definitions>
  <inkml:trace contextRef="#ctx0" brushRef="#br0">1 4083 4915,'35'7'8707,"80"2"-10158,63 0 4415,60-2-3396,47-2 2394,40-2-2461,10-1 2614,8-2-802,-14 0-1574,-44 0 599,-45 0-359,-59-1 31,-51 1-10,-40 0 0,-29 0 0,-17 0 0,-9-9 0,-4-16 0,9-9 0,2-15 0,10-4 0,1-10 0,0-6 0,-2 2 0,6-4 0,14-12 0,-1-11 0,13-19 0,-5-1 0,-6 2 0,-1-2-247,-15 14 318,-7-1 140,-13-2-561,4 11 465,-10 4-641,-6 3 665,-1 3-960,-5-8 1035,3 9-1212,-4 8 1253,-4 9-1525,-4 1 1596,-3 6-209,-4-12-197,-1-13 606,-1-14 87,-1-4-758,0-8 1215,1 10-1345,-1 13 1483,1 6-1514,-1 11 459,1-8-153,0 7 0,0 6 0,0-10 0,0-4 0,0-11 0,0 5 0,0 7 0,0 10 0,0-8 0,-8-2 0,-9 5 0,-9 15 0,-14-1 0,31 50 0,0-2 0,-1 1 0,-17-11 0,14 12 0,0 1 0,-1 0 0,-20-6 0,-50-8-280,-5 1 360,6 5-654,1 5 727,-7 3-934,8 3 982,9 2-1264,1-7 1338,7 0-1484,8 1 197,5 1 1235,-4 1-411,3 3-2939,1 0 4021,-4 1-3087,0 1 826,3 1 1651,3-1-2396,-6 0 2639,2 1-2859,1-1 2923,3 0-2566,-5 0 2455,-8 0-720,2 0 240,3 17 0,-5 8 0,12 9 280,12 5-360,5 4 654,-16 1-726,8 0 932,-2 8-18,9 0-937,1 8 1385,0 6-198,7 7-1236,-1-4 412,-3-5 1290,-2-7-387,4 3-1313,-1 4 2184,-3 6-594,-2 4-1652,-11-4 2396,-3 2-2639,7 3 510,10 2-389,1 2-247,0-14 799,6 0-1216,-2 17 1345,6 13-1484,-12-4 196,5 0 1237,4 6-1890,7 7 2088,5-2-2146,5-3 2157,4-12-2395,1-4 718,-6-12-476,-1-10 2313,1 1-468,0-6 528,3-5 164,1-3 87,2 6 246,0-3 3,1 0-1358,0 13 2015,0 0-525,1 13-1553,-1 5 2260,-8 4-2490,-9 18 467,-8 17 111,1 9-655,3 20 24,6 2 676,-11-2-1189,3-21 1339,3-7-1484,5-5 1515,-3-18-1777,4-8 1848,3 1-2043,3-10 575,3-11 1312,3-1-157,1-9-144,-7-14-160,0-5 567,0-5 992,2-1-743,2 8 1891,1 2-3055,1 1 2418,2 0-2249,0 7 2242,0-1-2284,0-1 2321,1 6-2326,-1-2 2558,0-3-2623,0-3 2636,0 6-2486,0-3 602,0-1-200,0 5-21,0-2 0,0 14 0,0-2 0,0-3 0,0 11-247,0 12 318,0 4 140,0-6-528,0-10 670,0-2-459,8-17-139,1-7-161,-1-7-247,16-2 798,-2 15-1215,7-8 1345,-5 0-165,-4-2-181,2-10 625,3-1-702,5-10 1937,20 2-2279,5 1 735,1-4-245,8-5 0,-3-6-280,-3-5 640,3-4-480,5-2 160,-3-1-40,4-1 0,-5 0 0,-4 0 0,-5 0 0,4 1 0,-4-1 0,-10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17.588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1824.23145"/>
      <inkml:brushProperty name="anchorY" value="-20734.37305"/>
      <inkml:brushProperty name="scaleFactor" value="0.5"/>
    </inkml:brush>
  </inkml:definitions>
  <inkml:trace contextRef="#ctx0" brushRef="#br0">1 0 4915,'0'14'14472,"0"15"-14813,0 3-1502,0 78 4300,0 40-2457,0 39 0,0 28 0,0 29 0,0 13-247,0-3 318,0-9-625,16 24 702,2-10-974,15-1 1041,-2-19-1213,-3-36 1252,9-29-1524,-7-33 1597,-5 1-1717,1-10 1741,-6-4-1995,-6-2 2064,-4-3-2243,-5 0 2284,-11-10-445,-11 1-87,-1-9 626,-6-23-704,2-7 975,5-13-1041,4-10 1213,5-6-109,-4-13-1089,1-3 1590,2 8-272,3 1 251,2 2-1620,1 9 481,2 1-230,1-1 0,0-2 0,1 6 0,16 23 0,8-10 0,-14-52 0,-1-1 0,20 26 0,-18-33 0,-1 3 0,1-2 0,27 19 0,-24-20 0,2 1 0,36 15 0,39 13 0,10-13 0,8-9 0,6-7-247,14 11 318,-6-2 140,10-2-281,-1-4-175,1 5 325,-3-4 127,-18-2-277,-2-3-175,-19-4 325,-6-1 127,-13-2-278,-11-1 173,7-1-121,3 1 28,13-1-9,-4 1 0,-8-1 0,-7 1 0,-1 17 0,-7 0 0,-13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18.98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5826.89258"/>
      <inkml:brushProperty name="anchorY" value="-27800.97852"/>
      <inkml:brushProperty name="scaleFactor" value="0.5"/>
    </inkml:brush>
  </inkml:definitions>
  <inkml:trace contextRef="#ctx0" brushRef="#br0">0 541 4915,'7'-7'13035,"36"-3"-13349,33 1 1956,49 2-1240,44-14-441,35 0 58,17-6-19,25 4 0,-8-13 0,-20 6 0,-9 5 0,10-2 0,-9-1 0,-2-4-280,-9-3 360,-17 5-606,-34 7 665,-16 7 71,-20 6-290,-22-3 607,-18 3-666,-6 2 208,-9 3-69,-7-16 0,4 2 0,-2 1 0,-2 4 0,-3 5 0,-10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20.265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0837.9707"/>
      <inkml:brushProperty name="anchorY" value="-28530.1543"/>
      <inkml:brushProperty name="scaleFactor" value="0.5"/>
    </inkml:brush>
  </inkml:definitions>
  <inkml:trace contextRef="#ctx0" brushRef="#br0">0 1 4915,'7'0'4776,"19"0"-4253,9 0 1373,5 0-2129,13 0 1956,1 0-2155,17 0 2394,-2 0-2461,14 0 2491,-5 0-2489,10 0 2714,9 0-2779,26 0 2708,9 0-2679,21 0 799,2 0-266,-2 0 0,-6 0 0,1 8 0,-5 0 0,-4 1 0,-22-2 0,-4-2 0,-3-2 0,1-1 0,12 7 0,11 8 0,4 0 0,-8 6 0,-19-3 0,-20-4 0,-2-4 0,-6-5 0,-9-3 0,-9-2 0,-9-2 0,2-1 0,-5 0 0,-3 1 0,6-1 0,-11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21.67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5908.71875"/>
      <inkml:brushProperty name="anchorY" value="-29965.80664"/>
      <inkml:brushProperty name="scaleFactor" value="0.5"/>
    </inkml:brush>
  </inkml:definitions>
  <inkml:trace contextRef="#ctx0" brushRef="#br0">1 1 4915,'0'21'4776,"8"41"-5572,0 23 2911,0 12-2492,-1-3 2043,15 16-2088,-2-11 2145,-1 4-2155,-4 5 2394,4 4-2461,-4 30 2615,13 4-2649,-2 3 2645,-4-4-2639,-5-21 2655,10-5-2661,-3-13 799,-4-1-266,-5 2 0,-6-12 0,-3-14 0,-4-12 0,-1-4 0,-2-7 0,0-6 0,0 3 0,0-2 0,1-2 0,-1 5 0,-7 7 0,-1 6 0,0 31-247,2 13 318,2-5 140,1-11-281,3-8-142,0-13 283,1-12 140,0-10-1287,1 2 1399,-1-4-1218,-8-3 1109,0 5-41,0-1 1203,1-1-1752,2 5 605,2-2-235,1-2 9,1 5-3,1 6 0,0 6 0,1-11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23.16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7427.88477"/>
      <inkml:brushProperty name="anchorY" value="-35469.98438"/>
      <inkml:brushProperty name="scaleFactor" value="0.5"/>
    </inkml:brush>
  </inkml:definitions>
  <inkml:trace contextRef="#ctx0" brushRef="#br0">1 1799 4915,'14'0'10806,"55"0"-10861,82-25 1357,67-9 690,46-16-2490,38 3 1854,6-9-1672,-4-6 227,-37 0 160,-30 4-625,-45 4 702,-38 4-974,-32 3 1041,-22-5-1213,-65 29 1125,33-29 0,28-24-1397,5-6 1597,13-10-211,16-26 291,4-1-506,3-7 920,-2-1-1036,-18 15 76,-19 18 209,-21 18 175,-15 15 209,-19 18-566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24.44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32746.91016"/>
      <inkml:brushProperty name="anchorY" value="-34942.10547"/>
      <inkml:brushProperty name="scaleFactor" value="0.5"/>
    </inkml:brush>
  </inkml:definitions>
  <inkml:trace contextRef="#ctx0" brushRef="#br0">0 0 4915,'14'14'6516,"39"39"-6134,40 23 285,56 31 1156,33 24-655,32 18-1403,21 13 468,-3-19 1626,-28-14-2390,-15-16 2765,-38-30-2797,-18-18 1907,-21-6-1648,-22-17 456,-27-12-152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25.46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36130.77344"/>
      <inkml:brushProperty name="anchorY" value="-37567.71094"/>
      <inkml:brushProperty name="scaleFactor" value="0.5"/>
    </inkml:brush>
  </inkml:definitions>
  <inkml:trace contextRef="#ctx0" brushRef="#br0">0 0 4915,'0'7'6639,"0"28"-6268,0 41 1826,0 24-2418,17 36 437,-1 28 1530,1 4-2245,5 23 2614,-3 9-2648,-4 7 2645,-4-13-2639,-4 18 511,-4 26 96,-2 11-607,-1 8 666,0-6-960,-1-24 1036,0-29-1285,0-25 1345,1-39-1484,0-23 1515,0-10-1777,-1-2 1847,1-13-2042,1 5 2089,-1-11-2147,0 60 10810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2:58:03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948 337 24575,'-15'-7'0,"-1"1"0,-1 0 0,1 1 0,-1 1 0,-33-4 0,-91 1 0,119 7 0,-19-2 0,18 0 0,1 1 0,-1 2 0,1 0 0,-1 1 0,-28 6 0,46-6 0,-1-1 0,1 1 0,1 0 0,-1 1 0,0-1 0,0 1 0,1-1 0,0 1 0,-1 1 0,1-1 0,0 1 0,1-1 0,-1 1 0,1 0 0,-1 1 0,1-1 0,1 0 0,-1 1 0,0 0 0,1 0 0,0-1 0,0 1 0,1 0 0,-1 1 0,1-1 0,0 0 0,0 10 0,0-5 0,1 0 0,0 0 0,1-1 0,0 1 0,1 0 0,0 0 0,0-1 0,1 0 0,0 1 0,5 9 0,-6-16 0,-1 0 0,0-1 0,1 1 0,-1-1 0,1 1 0,0-1 0,0 1 0,0-1 0,0 0 0,0 0 0,0 0 0,1 0 0,-1-1 0,1 1 0,-1-1 0,1 1 0,0-1 0,-1 0 0,1 0 0,0 0 0,0 0 0,0 0 0,0-1 0,0 0 0,0 1 0,0-1 0,0 0 0,0 0 0,0 0 0,0-1 0,0 1 0,-1-1 0,1 0 0,0 0 0,0 0 0,0 0 0,4-3 0,-2 2 0,0-2 0,0 1 0,0 0 0,0-1 0,-1 0 0,0 0 0,1 0 0,-2-1 0,1 1 0,0-1 0,2-6 0,31-63 0,-21 40 0,1-3 0,-2-1 0,14-48 0,-25 71 0,-1 1 0,0-1 0,-1 0 0,0 1 0,-1-1 0,-1 0 0,0 0 0,-1 0 0,-5-21 0,5 32 0,0 0 0,0 0 0,-1 0 0,0 0 0,1 1 0,-2-1 0,1 0 0,0 1 0,-1 0 0,1-1 0,-1 1 0,0 0 0,0 0 0,0 0 0,-1 1 0,1-1 0,-1 1 0,1 0 0,-1 0 0,0 0 0,0 0 0,0 1 0,0 0 0,0-1 0,0 1 0,0 1 0,0-1 0,0 1 0,-1-1 0,1 1 0,-8 1 0,4 0 0,0 0 0,0 0 0,-1 1 0,1 0 0,0 1 0,0-1 0,1 2 0,-1-1 0,1 1 0,-1 0 0,1 1 0,0-1 0,1 1 0,-1 1 0,-8 8 0,-28 41 0,24-29 0,-37 37 0,22-31 0,2 2 0,1 1 0,2 1 0,2 2 0,1 0 0,-40 83 0,55-97 0,2 0 0,1 0 0,1 0 0,1 1 0,1 0 0,-2 30 0,6-51 0,1-1 0,0 1 0,0 0 0,1-1 0,-1 1 0,1-1 0,0 1 0,0-1 0,0 1 0,0-1 0,0 1 0,1-1 0,0 0 0,-1 0 0,1 0 0,0 0 0,1 0 0,-1 0 0,0-1 0,1 1 0,3 2 0,-2-3 0,1 1 0,-1-1 0,1 0 0,0 0 0,0-1 0,0 1 0,0-1 0,0 0 0,0 0 0,0-1 0,0 0 0,0 0 0,7 0 0,3-2 0,0 0 0,0-1 0,0-1 0,0 0 0,-1-1 0,1-1 0,-1 0 0,26-16 0,-15 3 0,0-1 0,-2-1 0,0-1 0,-2-1 0,0-1 0,25-38 0,-2-7 0,44-96 0,-83 155 0,-1-1 0,0-1 0,0 1 0,-1 0 0,0-1 0,-1 0 0,0 1 0,-1-1 0,-1 0 0,1 0 0,-3-17 0,1 24 0,0 0 0,0 0 0,0 0 0,-1 0 0,0 0 0,1 1 0,-2-1 0,1 1 0,0-1 0,-1 1 0,0 0 0,0 0 0,0 0 0,-1 0 0,1 1 0,-1-1 0,0 1 0,0 0 0,0 0 0,0 0 0,0 1 0,-1-1 0,0 1 0,1 0 0,-1 1 0,0-1 0,0 1 0,0 0 0,-5-1 0,6 1 0,-1 1 0,1 0 0,0 0 0,-1 0 0,1 1 0,0-1 0,0 1 0,-1 0 0,1 0 0,0 1 0,0-1 0,0 1 0,0 0 0,0 0 0,1 0 0,-1 0 0,1 1 0,-1 0 0,1-1 0,0 1 0,0 0 0,0 1 0,0-1 0,1 0 0,-1 1 0,1 0 0,0-1 0,-2 6 0,-6 12 0,1 1 0,0 0 0,2 1 0,-4 23 0,1-8 0,-6 14 0,2-9 0,2 1 0,-12 82 0,22-115 0,1 0 0,1 1 0,0-1 0,1 1 0,0-1 0,0 0 0,1 0 0,1 1 0,0-1 0,0 0 0,1-1 0,1 1 0,0-1 0,0 0 0,1 0 0,9 12 0,-9-16 0,1 0 0,-1 0 0,1-1 0,0 0 0,0 0 0,1-1 0,0 0 0,-1 0 0,1-1 0,1 0 0,-1-1 0,0 1 0,1-1 0,-1-1 0,1 0 0,9 0 0,-4 0 0,0-1 0,0 0 0,-1-1 0,1-1 0,-1 0 0,1-1 0,-1 0 0,0-1 0,19-8 0,-24 8 0,-1-1 0,0 0 0,0 0 0,0-1 0,-1 1 0,0-1 0,0-1 0,7-9 0,38-63 0,-29 44 0,-6 4 0,-1 0 0,-1-1 0,19-66 0,14-34 0,-45 129 0,-1 1 0,0-1 0,1 0 0,-1 1 0,0-1 0,-1 0 0,1 0 0,0 0 0,-1 0 0,0 0 0,1 1 0,-1-1 0,0 0 0,0 0 0,-1 0 0,1 0 0,-2-5 0,0 6 0,1 0 0,-1 0 0,0 1 0,0-1 0,0 0 0,0 1 0,0-1 0,0 1 0,0 0 0,0 0 0,-1-1 0,1 1 0,-1 1 0,1-1 0,0 0 0,-1 1 0,1-1 0,-1 1 0,0 0 0,-2 0 0,-58-4 0,1 2 0,-66 8 0,6-1 0,113-5 0,0 0 0,0 1 0,0 0 0,0 1 0,0 0 0,1 0 0,-1 1 0,1 0 0,-1 1 0,1 0 0,0 0 0,0 0 0,-10 8 0,13-7 0,1-1 0,-1 1 0,1 0 0,0 0 0,0 1 0,0-1 0,0 1 0,1 0 0,0 0 0,1 0 0,-1 0 0,1 0 0,0 1 0,1-1 0,-1 1 0,1-1 0,1 1 0,-1 13 0,2 12 0,1 1 0,2-1 0,10 41 0,-10-56 0,0-1 0,2 0 0,0 0 0,1 0 0,0-1 0,1 0 0,1 0 0,10 14 0,-14-24 0,1 0 0,-1 0 0,1 0 0,0 0 0,1-1 0,-1 0 0,1-1 0,-1 1 0,1-1 0,0 0 0,0-1 0,0 0 0,1 0 0,-1 0 0,1-1 0,-1 0 0,1-1 0,-1 1 0,1-2 0,-1 1 0,1-1 0,-1 0 0,1 0 0,-1-1 0,0 0 0,0 0 0,0-1 0,0 0 0,0 0 0,0-1 0,-1 0 0,0 0 0,1 0 0,-2-1 0,1 0 0,0 0 0,4-7 0,7-6 0,0-1 0,-2-1 0,-1 0 0,0-1 0,21-45 0,-31 57 0,-1 0 0,0 0 0,0-1 0,-1 1 0,0-1 0,-1 1 0,0-1 0,-1 0 0,1 1 0,-2-1 0,1 0 0,-2 1 0,1-1 0,-1 0 0,-1 1 0,1 0 0,-2 0 0,-5-13 0,-10-9 0,-1 1 0,-2 0 0,0 2 0,-34-32 0,30 31 0,19 22 0,0 0 0,0 0 0,0 0 0,-1 1 0,0 1 0,-13-8 0,19 11 0,-1 1 0,0 0 0,1 0 0,-1 0 0,0 0 0,0 1 0,0-1 0,1 1 0,-1 0 0,0-1 0,0 1 0,0 0 0,0 1 0,0-1 0,0 1 0,1-1 0,-1 1 0,0 0 0,0 0 0,1 0 0,-1 0 0,0 0 0,1 1 0,-1-1 0,1 1 0,-3 2 0,-19 20 0,2 1 0,0 0 0,2 2 0,1 1 0,-19 35 0,3-8 0,29-45 0,-1 0 0,2 0 0,-1 0 0,1 1 0,1 0 0,-6 20 0,10-27 0,-1-1 0,1 0 0,0 0 0,0 1 0,0-1 0,0 0 0,1 0 0,-1 0 0,1 1 0,0-1 0,0 0 0,0 0 0,0 0 0,0 0 0,1 0 0,-1 0 0,1-1 0,0 1 0,0-1 0,0 1 0,0-1 0,1 1 0,-1-1 0,1 0 0,-1 0 0,1 0 0,-1 0 0,1-1 0,4 2 0,6 4 13,0-2 0,1 0 0,0 0 0,0-1 0,0-1 0,0-1 0,17 2 0,104-1-1051,-120-3 607,37-1-6395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26.37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37525.0625"/>
      <inkml:brushProperty name="anchorY" value="-42962.92188"/>
      <inkml:brushProperty name="scaleFactor" value="0.5"/>
    </inkml:brush>
  </inkml:definitions>
  <inkml:trace contextRef="#ctx0" brushRef="#br0">0 2092 4915,'0'0'0,"8"0"862,10-8-254,7-1 212,16-16 175,5 0-1194,28-5 1588,2 4-1739,31 6 1993,11-11-2062,19-3 2242,3 3-2284,18-10 2321,-2-9-2325,-12 5 2556,-6 9-2622,-24 1 2765,-5 10-2796,-19-9 2777,-7 6-2768,-13-3 2543,-1-2-2480,-9 6 735,-13-2-245,2-2 0,-4 5 0,0-10 0,-10-3 0,-10-3 0,0-1 0,-7-9 0,11 0 0,4 0 0,5-14 0,11-15 0,10-7 0,-7 5 0,-1-9 0,4 1 0,-3 9 0,7 2 0,7 1 0,-3 1 0,-12 6 0,-5 17 0,-4 8 0,-3 5 0,-8 12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27.59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41879.24219"/>
      <inkml:brushProperty name="anchorY" value="-42140.82813"/>
      <inkml:brushProperty name="scaleFactor" value="0.5"/>
    </inkml:brush>
  </inkml:definitions>
  <inkml:trace contextRef="#ctx0" brushRef="#br0">1 1 4915,'14'0'8573,"47"24"-8389,49 19 784,47 16 1009,41 13-2476,4 8 2491,-8-4-521,-24-14-1785,-34-1 726,-31-6-449,-18-13 55,-20-13-18,-13-10 0,1 7 0,19 19 0,7 15 0,14 3 0,-5 0 0,8-5 0,-19-3 0,6-6 0,-18-3-280,-10-11 607,-16-10-437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29.17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45526.05469"/>
      <inkml:brushProperty name="anchorY" value="-44558.28906"/>
      <inkml:brushProperty name="scaleFactor" value="0.5"/>
    </inkml:brush>
  </inkml:definitions>
  <inkml:trace contextRef="#ctx0" brushRef="#br0">45 0 4915,'7'7'3156,"3"28"-2539,-1 24-418,-2 24 1283,-2 36-1859,-2 39 1942,-1 25-1959,-1 35 2205,-1 20-2272,0 28 411,-1 50 130,1 19-607,-1 22 667,1-4-961,-8-19 145,-1-46 823,-8-48-1418,1-44 1598,3-50-210,3-32-197,3-31 606,3-21-665,2-14 960,2 33-1035,0 6 1284,0 16-1345,1 35 1484,0-9-1516,-1-12 1779,1-20-1849,-1-19 7317,3-71-7262,-2 0 1,0 0-1,1 0 1,0-1-1,5 14 1,-3-16 395,-1-1 0,-1 0 0,0-1 1,1 1-1,0 0 0,-1-1 0,1 1 0,0-1 0,0 0 1,1 0-1,-1 0 0,4 1 0,7 2-74,-2-1 0,0-1 0,0-1 0,22 3 0,90 2 0,59-6-280,35-4 360,0-2-606,13 1 665,31 1-960,6 1 1035,-4 0-1284,-12 1 1345,-28 1-1484,-30 0 1515,-26 0-1777,-20 0 1848,-23 0-2043,-25 1 2335,-22-1-432,-16 0 5233,-21 0-6991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30.33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0057.42188"/>
      <inkml:brushProperty name="anchorY" value="-50991.84766"/>
      <inkml:brushProperty name="scaleFactor" value="0.5"/>
    </inkml:brush>
  </inkml:definitions>
  <inkml:trace contextRef="#ctx0" brushRef="#br0">9 159 4915,'-7'-8'1892,"5"-2"-1245,44 2 465,43 0-1280,19 3 1639,18 2-1848,7 1 2043,4 1-2088,-16 1 2146,-2 1-2156,-3-1 2394,19 0-2461,20 1 2491,27-1-2490,1 0 467,-6 0 111,-28 0-654,-28 0 727,-12 0-934,-3-8 982,-7-9-1264,-13 0 1338,6-7-1567,-3 3 1622,-8 5-1731,-18 4 1754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31.49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4044.61328"/>
      <inkml:brushProperty name="anchorY" value="-52104.13281"/>
      <inkml:brushProperty name="scaleFactor" value="0.5"/>
    </inkml:brush>
  </inkml:definitions>
  <inkml:trace contextRef="#ctx0" brushRef="#br0">0 25 4915,'0'-7'1892,"17"-2"-1245,41 0-606,35 11 1168,48 18-1515,40 2 1777,40 0-370,5-3-1335,14 10 1958,-3-3-2156,-13-4 368,2 10 144,-23-4-607,-22-5 666,-35-6-960,-26-7 1036,-28-4-42,-22-3 233,-8-3 1421,-17-1-2308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33.87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8097.68359"/>
      <inkml:brushProperty name="anchorY" value="-53629.14453"/>
      <inkml:brushProperty name="scaleFactor" value="0.5"/>
    </inkml:brush>
  </inkml:definitions>
  <inkml:trace contextRef="#ctx0" brushRef="#br0">6 3785 4915,'0'0'0,"0"-22"240,0-40-280,0-15 614,0-36-726,0-7 932,0 0-981,0 5 1264,0 17-183,9 9 163,-1 14-1231,1 12 1842,-2 1-2076,7-10 2146,6-12-2436,7-14 1008,-2-12-870,12-15 726,3-7-932,-5 6 981,2 9-1264,7 1 183,2-7 1073,1 6-358,0 7-1071,7-17 1589,-1 6-2007,8 6 2076,-11 8-2146,5 1 2156,-3 13-648,-3 15 496,7 12-360,14 2-127,-9 8 278,13 5 173,4 4-324,12-6-160,11 11 320,9-8 127,-9 11-277,4-8-175,-5 1 325,-13 8-120,-12 10 40,4 9 0,8 8 0,10 6 0,2-5 0,-10 2 0,-10 1 280,-4 2-360,6 18 607,-63-7-323,0 0 0,29 14 0,29 22-349,0 14 1143,18 27-1253,1 9 103,-7 5 232,15 17-655,-2 7 728,-10-3-934,-4 10 983,-3 1-1193,-11-15 1245,-1 7-381,-16-18 127,-15 2 0,-15-15 0,-12 3 0,-8-12 0,-5 7 0,-3-2 0,-1-8 0,0-9 280,1-9-360,-9-16-127,6-39 246,3-1 0,-1 0 0,1 0 0,-1 0 0,0-1 0,-1 0 0,1 1 0,-6 3 0,2-3 31,1 1-1,-2-1 1,1-1 0,0 1 0,-10 2 0,-58 28-183,-19-8 189,2-5 629,-9 11-906,9-6 1264,4-4-267,11-6-964,11-6 1639,1-5-1847,8-2 2041,4-3-2087,4-1 2146,-12 0-2156,-16 0 368,-7 0 144,-13 0-654,-10 1 22,-8 0 677,11-1-1188,13 1 1338,7 0-1484,13 0 1515,-6 1-1778,8-1 371,6 0 1335,-2 0-1958,-11 0 2157,5 0-683,-13-9 260,6 0-15,-1 1 5,-9-16 0,-1 2 0,-1 1 0,-7-3 0,-7 5 0,-8 4 0,3 5 0,12 4 0,15 3 0,-2 2 0,10 1 0,1 1 0,7 0 0,7-1 280,-1 1-360,20 0 20,46-1 240,72 8-300,60 34-87,66 50 278,62 59-140,48 43 79,9 16-15,-4 3 5,-14-6 0,-16 14 0,-39-33 0,-47-27 0,-33-36 0,-42-39 0,-10-16 280,-15-17-360,-1-1-160,-6-4 567,-13-11-438,-11 6-100,-19-9 281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34.918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2981.28516"/>
      <inkml:brushProperty name="anchorY" value="-55594.11328"/>
      <inkml:brushProperty name="scaleFactor" value="0.5"/>
    </inkml:brush>
  </inkml:definitions>
  <inkml:trace contextRef="#ctx0" brushRef="#br0">1 0 4915,'0'0'0,"0"22"212,0 49-248,16 47 591,1 47-704,17 30 915,-3 26-964,13 25 17,-6 20 261,9-4-654,-7-23 727,-9-31 17,-10-28-240,-8-23-175,3-27 325,-5-10-654,-3-7 726,-2-17 19,-3 1-242,-1-6 626,-2 14-704,0-10 915,0-2-964,-1 4 1247,17 6-1320,1-10 1549,0-11-378,-3-4 381,-16 36 7818,-5-95-7811,-15 33-3706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35.59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4661.44141"/>
      <inkml:brushProperty name="anchorY" value="-60791.26953"/>
      <inkml:brushProperty name="scaleFactor" value="0.5"/>
    </inkml:brush>
  </inkml:definitions>
  <inkml:trace contextRef="#ctx0" brushRef="#br0">0 1 4915,'0'0'0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24:38.14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5931.44531"/>
      <inkml:brushProperty name="anchorY" value="-62061.26953"/>
      <inkml:brushProperty name="scaleFactor" value="0.5"/>
    </inkml:brush>
  </inkml:definitions>
  <inkml:trace contextRef="#ctx0" brushRef="#br0">380 1 4915,'0'0'0,"-7"0"0,-11 0 247,-16 0 201,2 16-561,2 10 879,-9 8-14,7 5-924,-2 4 1451,-2 1-1606,8 0 1716,-2 9-1739,7-1 1993,6-1-2062,6 15 2242,5-2-2284,4 6 2321,1 13-2326,2-5 2558,0 11-2623,0-8 2636,0-8-2631,0-1 2852,0-8-2916,-1-7 2839,0-6-2807,3-47 593,-2 0 0,0 1 0,0-1 0,1 0-1,0 1 1,-1-1 0,4 5 0,-3-6-35,0 0 0,0 0 0,0-1 0,1 1 0,-1-1 0,1 1 0,-1-1 0,6 4 0,25 10 0,15-8 0,-39-10 0,1 0 0,-1 1 0,0-1 0,13-4 0,47-20 0,8-10-247,-12-14-201,-6-4-191,-16 0 1786,-13-7-1542,-5 11 539,-7 3 367,-7 4-657,-5 2 219,-4 1-73,-1-9 0,-2 0 0,0 0 0,0-7 0,0 1 0,0 2 0,0-5 0,1 2 0,-8 2 0,-1-4-247,1 2 565,-15 3-671,0-5 706,-13 10-459,3 20 141,29 31-49,1-4-1,1 1 1,-1 0-1,1-1 1,-1 1-1,1 0 1,0 1-1,-1-1 1,1 0-1,-1 1 1,1-1-1,-1 1 1,1 0-1,0 0 0,0 0 1,-3 1-1,2-1 24,-1 1 0,-1 1 0,1 0 0,0 0-1,0 0 1,0 1 0,-6 6 0,-20 32-563,8 24 702,8 11-974,7 0 150,4-5-320,3 0-30,2-7-255,-1-6 1525,1-7-2067,-1 4 654,1 104 12301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2T12:58:29.4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1903 465,'17'14,"1"-1,0-1,1-1,0 0,1-1,0-1,31 8,4 4,12 4,138 28,-141-43,1-3,0-4,109-6,-45 0,-57 3,6 0,83-9,-135 6,-1-2,0 0,0-2,0-1,-1 0,0-2,28-17,-29 14,-1 0,1 1,1 1,0 1,1 1,47-10,-6 5,77-29,-95 27,1 1,0 3,88-11,-43 18,132 9,-221-4,-1 0,0 1,1-1,-1 1,0 0,1 1,-1-1,0 1,0 0,0 0,0 0,0 0,-1 1,5 3,-6-4,0 1,0 0,0 0,0 1,0-1,-1 0,1 0,-1 1,0-1,0 1,0-1,-1 1,1 0,-1-1,0 1,0 0,-1 4,-2 47,-19 91,20-139,0 1,-1-1,0 0,0-1,0 1,-1 0,0-1,0 0,-1 0,1 0,-2-1,1 0,0 1,-1-2,0 1,0-1,0 0,-1 0,1 0,-1-1,0 0,0-1,-14 4,3-2,-1-1,1 0,-1-1,0-1,0-1,0-1,0-1,-26-5,40 6,0 0,1 0,-1 0,0-1,1 0,-1 0,1 0,0-1,-1 0,1 1,0-1,1-1,-1 1,1-1,-1 1,1-1,0 0,0 0,1 0,-1 0,1-1,0 1,0-1,-2-7,0-8,0-1,2 1,0-1,2-36,0 35,0 0,-6-39,3 50,-1 0,0 0,0 1,-1 0,-1 0,1 0,-2 1,1-1,-11-10,-13-11,-37-31,30 29,-1-2,-1 2,-1 2,-52-30,70 48,-1 2,0 1,-1 0,0 2,0 0,-1 2,0 1,-34-3,-255 10,133 3,139-2,0 1,-43 10,37-5,-51 3,-86 9,-31 1,185-22,13-1,0 1,0 1,1 1,-1 0,1 1,-1 1,-23 9,2 1,-1-2,0-2,-1-1,0-2,0-2,-1-1,-55-4,50 3,1 2,-1 2,-64 18,59-12,-1-2,-72 5,-434-13,273-6,242 1,-52-9,14 1,78 9,-1 0,1 1,0 0,0 0,0 0,0 0,0 1,0-1,0 1,-1 0,2 1,-1-1,0 1,0-1,0 1,1 0,-1 0,-3 4,4-3,0 1,1 0,0 0,-1 0,1 0,0 1,1-1,-1 1,1-1,0 1,0-1,1 1,-1 0,1-1,0 9,0 12,1-1,0 1,2-1,1 1,1-1,14 43,-14-55,0-1,1 1,0-1,1 0,0-1,1 0,0 0,1 0,0-1,0 0,1-1,0 0,0-1,21 12,-6-8,0 0,1-2,0-1,1-1,0-1,0-1,35 1,199-7,-123-4,1253 5,-1332-4,1-2,111-26,-97 16,85-7,-125 18,0-1,0-2,38-14,-32 10,70-14,49 14,9-2,-50 1,78-15,-154 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2:58:40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351 164 8192,'38'0'3851,"162"-7"5045,-177 4-8425,0-1-1,0-1 1,0 0-1,-1-2 1,0-1-1,32-15 1,-29 11-273,1 1 0,0 1 0,1 1 0,0 2 0,0 0 0,1 2 0,-1 1 0,1 2 1,53 1-1,-61 1-198,35 0 0,-52 0 0,0 0 0,0 0 0,0-1 0,0 1 0,0-1 0,0 0 0,0 0 0,0 0 0,0 0 0,0-1 0,-1 1 0,1-1 0,2-1 0,-4 2 0,-1 1 0,0 0 0,0 0 0,0-1 0,0 1 0,0 0 0,0-1 0,0 1 0,0 0 0,0 0 0,0-1 0,0 1 0,0 0 0,0-1 0,0 1 0,0 0 0,0 0 0,0-1 0,-1 1 0,1 0 0,0 0 0,0-1 0,0 1 0,0 0 0,0 0 0,-1-1 0,1 1 0,0 0 0,0 0 0,0 0 0,-1-1 0,1 1 0,0 0 0,0 0 0,-1 0 0,1 0 0,0 0 0,-1-1 0,1 1 0,0 0 0,0 0 0,-1 0 0,1 0 0,0 0 0,-1 0 0,1 0 0,0 0 0,-18-5 0,4 3-275,0 0 1,-1 1 0,1 1 0,0 0-1,-1 1 1,1 1 0,0 0 0,-15 4-1,-14 7-1023,-53 22 1,-3 2 3357,-64 10-2655,-108 18-11492,154-41 9751,98-19 2336,1 0 0,0 1 0,0 1 0,0 1 0,0 0 0,1 1 0,1 1 0,0 1 0,0 0 0,1 1 0,-26 27 0,9-3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2:58:51.14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0,'3123'165'0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2T12:58:54.32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0,'444'0,"-413"3,-1 0,0 2,0 2,54 18,41 9,-89-27,46 9,0-3,100 3,118-18,-261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2T12:58:57.47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319 0,'-99'112,"62"-75,19-18,-1-1,-28 21,43-36,-1 1,0-1,-1 0,1 0,0-1,-1 0,1 0,-1 0,0 0,0-1,0 0,1 0,-1-1,0 0,-9 0,14 0,1 0,0-1,0 1,0 0,0 0,0 0,0 0,0 0,0-1,0 1,-1 0,1 0,0 0,0-1,0 1,0 0,0 0,0 0,0 0,0-1,0 1,0 0,0 0,0 0,0-1,0 1,1 0,-1 0,0 0,0 0,0-1,0 1,0 0,0 0,0 0,0 0,1 0,-1 0,0-1,0 1,0 0,0 0,0 0,1 0,-1 0,0 0,0 0,0 0,1 0,-1 0,0 0,0 0,0 0,0 0,1 0,-1 0,0 0,0 0,14-8,19-3,0 2,61-8,-28 5,2 1,0 3,79 0,-96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2:59:20.72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254 670 24575,'-33'-1'0,"0"1"0,0 2 0,0 1 0,1 2 0,-47 12 0,68-10 0,20-2 0,22-1 0,278-1 0,-181-5 0,-114 2 0,0 0 0,-1-1 0,1-1 0,-1 0 0,1 0 0,-1-2 0,16-5 0,-21 5 0,0 0 0,-1 0 0,1-1 0,-1 0 0,0-1 0,0 0 0,-1 0 0,0 0 0,0 0 0,0-1 0,-1 0 0,6-11 0,-10 16 0,6-8 0,-1 0 0,0-1 0,-1 1 0,6-20 0,-10 28 0,0 0 0,-1 0 0,1 0 0,-1 0 0,1 0 0,-1 0 0,0 0 0,0-1 0,0 1 0,0 0 0,0 0 0,-1 0 0,1 0 0,-1 0 0,1 0 0,-1 0 0,0 0 0,0 0 0,1 0 0,-2 0 0,1 0 0,0 0 0,0 1 0,0-1 0,-1 0 0,1 1 0,-1-1 0,1 1 0,-1 0 0,0-1 0,0 1 0,1 0 0,-1 0 0,-3-1 0,-6-1 0,1 0 0,-1 0 0,0 2 0,-18-2 0,-40-8 0,66 11 0,0-1 0,-1 0 0,1-1 0,0 1 0,0 0 0,-1-1 0,1 0 0,0 0 0,1 0 0,-1 0 0,0 0 0,1-1 0,-1 1 0,1-1 0,-3-2 0,4 2 0,-1 0 0,1 0 0,0 0 0,0 0 0,0 0 0,0 0 0,1 0 0,-1 0 0,1 0 0,0 0 0,0 0 0,0 0 0,0-1 0,1 1 0,-1 0 0,1 0 0,-1 0 0,1 0 0,0 0 0,1 0 0,-1 0 0,0 1 0,1-1 0,-1 0 0,1 1 0,0-1 0,0 1 0,0-1 0,0 1 0,0 0 0,4-2 0,3-5 0,0 2 0,1-1 0,0 1 0,1 1 0,-1 0 0,19-8 0,51-12 0,-59 20 0,0 0 0,-1-1 0,0-1 0,36-20 0,-54 27 0,1-1 0,0 1 0,-1-1 0,1 0 0,-1 0 0,0 0 0,1 0 0,-1 0 0,0 0 0,0-1 0,-1 1 0,1-1 0,0 1 0,-1-1 0,1 1 0,-1-1 0,0 0 0,0 0 0,0 0 0,0 0 0,-1 0 0,1 0 0,-1 0 0,0 0 0,0 0 0,0 0 0,0 0 0,0 0 0,-1 0 0,1 0 0,-1 0 0,0 0 0,0 0 0,0 1 0,0-1 0,0 0 0,-2-3 0,-2 0 0,0 0 0,0 0 0,0 1 0,0-1 0,-1 1 0,0 0 0,0 0 0,-1 1 0,1 0 0,-1 0 0,0 1 0,0-1 0,-12-3 0,8 4 0,0 0 0,-1 0 0,1 1 0,-1 1 0,1-1 0,-1 2 0,1 0 0,-1 0 0,-18 4 0,24-3 0,0 1 0,0 0 0,1 0 0,-1 0 0,0 1 0,1 0 0,-1 0 0,1 0 0,0 1 0,0 0 0,0 0 0,1 0 0,-1 0 0,1 1 0,0 0 0,0 0 0,1 0 0,-1 0 0,-3 9 0,-42 104 0,40-91 0,-1 0 0,-2 0 0,0-1 0,-2-1 0,0 0 0,-35 42 0,-67 70 0,96-112 0,2 1 0,1 1 0,-22 46 0,38-70 0,0-1 0,0 1 0,0 0 0,0-1 0,0 1 0,0 0 0,1 0 0,-1 0 0,1 0 0,0 0 0,0 0 0,0 0 0,0-1 0,1 1 0,-1 0 0,1 0 0,0 3 0,1-4 0,-1 0 0,0 0 0,0 0 0,1 0 0,-1 0 0,1-1 0,0 1 0,-1-1 0,1 1 0,0-1 0,0 0 0,0 1 0,0-1 0,0 0 0,0 0 0,0 0 0,3 0 0,5 1 0,-1 0 0,1-1 0,-1 0 0,1 0 0,0-1 0,0 0 0,-1-1 0,19-4 0,21-6 0,-1-2 0,-1-3 0,0-1 0,-1-3 0,-1-1 0,57-37 0,-27 18 48,-56 31-401,0-1 0,0-1-1,32-25 1,-22 9-6473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2:59:23.26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26 12 24575,'-7'0'0,"-3"7"0,1 17 0,9 4 0,11-3 0,19-6 0,3-20 0,-10-9 0,-10-11 0,-20-9 0,-17 1 0,-4 5-8191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4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customXml" Target="../ink/ink8.xml"/><Relationship Id="rId12" Type="http://schemas.openxmlformats.org/officeDocument/2006/relationships/image" Target="../media/image16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24" Type="http://schemas.openxmlformats.org/officeDocument/2006/relationships/image" Target="../media/image22.png"/><Relationship Id="rId5" Type="http://schemas.openxmlformats.org/officeDocument/2006/relationships/image" Target="../media/image11.sv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9" Type="http://schemas.openxmlformats.org/officeDocument/2006/relationships/image" Target="../media/image42.png"/><Relationship Id="rId21" Type="http://schemas.openxmlformats.org/officeDocument/2006/relationships/image" Target="../media/image32.png"/><Relationship Id="rId34" Type="http://schemas.openxmlformats.org/officeDocument/2006/relationships/customXml" Target="../ink/ink27.xml"/><Relationship Id="rId7" Type="http://schemas.openxmlformats.org/officeDocument/2006/relationships/image" Target="../media/image25.png"/><Relationship Id="rId12" Type="http://schemas.openxmlformats.org/officeDocument/2006/relationships/customXml" Target="../ink/ink16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image" Target="../media/image41.png"/><Relationship Id="rId2" Type="http://schemas.openxmlformats.org/officeDocument/2006/relationships/image" Target="../media/image12.svg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1" Type="http://schemas.openxmlformats.org/officeDocument/2006/relationships/image" Target="../media/image27.png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37" Type="http://schemas.openxmlformats.org/officeDocument/2006/relationships/image" Target="../media/image40.png"/><Relationship Id="rId40" Type="http://schemas.microsoft.com/office/2007/relationships/hdphoto" Target="../media/hdphoto2.wdp"/><Relationship Id="rId5" Type="http://schemas.openxmlformats.org/officeDocument/2006/relationships/image" Target="../media/image130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24.xml"/><Relationship Id="rId36" Type="http://schemas.openxmlformats.org/officeDocument/2006/relationships/customXml" Target="../ink/ink28.xml"/><Relationship Id="rId10" Type="http://schemas.openxmlformats.org/officeDocument/2006/relationships/customXml" Target="../ink/ink15.xm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" Type="http://schemas.openxmlformats.org/officeDocument/2006/relationships/customXml" Target="../ink/ink12.xml"/><Relationship Id="rId9" Type="http://schemas.openxmlformats.org/officeDocument/2006/relationships/image" Target="../media/image26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35.png"/><Relationship Id="rId30" Type="http://schemas.openxmlformats.org/officeDocument/2006/relationships/customXml" Target="../ink/ink25.xml"/><Relationship Id="rId35" Type="http://schemas.openxmlformats.org/officeDocument/2006/relationships/image" Target="../media/image39.png"/><Relationship Id="rId8" Type="http://schemas.openxmlformats.org/officeDocument/2006/relationships/customXml" Target="../ink/ink14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svg"/><Relationship Id="rId7" Type="http://schemas.openxmlformats.org/officeDocument/2006/relationships/image" Target="../media/image49.png"/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780A8-3908-5344-C186-1A98DF68E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5589" y="251473"/>
            <a:ext cx="8689976" cy="2509213"/>
          </a:xfrm>
        </p:spPr>
        <p:txBody>
          <a:bodyPr/>
          <a:lstStyle/>
          <a:p>
            <a:pPr algn="l"/>
            <a:br>
              <a:rPr lang="nl-BE" dirty="0"/>
            </a:br>
            <a:r>
              <a:rPr lang="nl-BE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provincie LUIK !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78C908-7F6D-A1AA-3155-87DAC2E1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5180"/>
            <a:ext cx="3987384" cy="332282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ED96AD-DA61-565C-D630-781CE48CBE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66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40577" y="2760686"/>
            <a:ext cx="5202758" cy="4166352"/>
          </a:xfrm>
          <a:prstGeom prst="roundRect">
            <a:avLst>
              <a:gd name="adj" fmla="val 1147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422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64DC6A4-88F8-410F-A7FA-51A3B7112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6A14B8F-A1B4-41C7-A7B9-35A633306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61FF5D-9462-71DB-4B4A-28464341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83" b="14809"/>
          <a:stretch>
            <a:fillRect/>
          </a:stretch>
        </p:blipFill>
        <p:spPr>
          <a:xfrm>
            <a:off x="1" y="10"/>
            <a:ext cx="7479157" cy="342898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899E03B-DE7A-283F-E9F7-D1188F01C3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999"/>
          <a:stretch>
            <a:fillRect/>
          </a:stretch>
        </p:blipFill>
        <p:spPr>
          <a:xfrm>
            <a:off x="1" y="3428998"/>
            <a:ext cx="7479157" cy="342900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612F7E-AC3D-4097-B986-86B3A5645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A3B549F-2C8C-415A-A86B-ADC3D74A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5A07DB-BF28-4863-96B9-4B577A74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21BB09-2536-C176-D6DC-6C6AAF2D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720772" cy="1573863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Het landschap 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4A1488-4819-3B7F-3521-C38A70D23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0730" y="2214694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Singal de </a:t>
            </a:r>
            <a:r>
              <a:rPr lang="en-US" sz="1800" dirty="0" err="1"/>
              <a:t>botrange</a:t>
            </a:r>
            <a:r>
              <a:rPr lang="en-US" sz="1800" dirty="0"/>
              <a:t>  </a:t>
            </a:r>
            <a:r>
              <a:rPr lang="en-US" sz="1800" dirty="0">
                <a:highlight>
                  <a:srgbClr val="00CC99"/>
                </a:highlight>
              </a:rPr>
              <a:t>is 694</a:t>
            </a:r>
            <a:r>
              <a:rPr lang="en-US" sz="1800" dirty="0"/>
              <a:t>                                       het </a:t>
            </a:r>
            <a:r>
              <a:rPr lang="en-US" sz="1800" dirty="0" err="1"/>
              <a:t>ligt</a:t>
            </a:r>
            <a:r>
              <a:rPr lang="en-US" sz="1800" dirty="0"/>
              <a:t>  in de </a:t>
            </a:r>
            <a:r>
              <a:rPr lang="en-US" sz="1800" dirty="0" err="1"/>
              <a:t>belgische</a:t>
            </a:r>
            <a:r>
              <a:rPr lang="en-US" sz="1800" dirty="0"/>
              <a:t> </a:t>
            </a:r>
            <a:r>
              <a:rPr lang="en-US" sz="1800" dirty="0" err="1"/>
              <a:t>Ardennen</a:t>
            </a:r>
            <a:r>
              <a:rPr lang="en-US" sz="1800"/>
              <a:t>.                                   </a:t>
            </a:r>
            <a:r>
              <a:rPr lang="en-US" sz="1800" dirty="0"/>
              <a:t>het is er heel Nat !           </a:t>
            </a:r>
          </a:p>
          <a:p>
            <a:pPr marL="0" indent="0">
              <a:buNone/>
            </a:pPr>
            <a:r>
              <a:rPr lang="en-US" b="1" dirty="0" err="1">
                <a:highlight>
                  <a:srgbClr val="00FFFF"/>
                </a:highlight>
              </a:rPr>
              <a:t>Watervallen</a:t>
            </a:r>
            <a:r>
              <a:rPr lang="en-US" b="1" dirty="0">
                <a:highlight>
                  <a:srgbClr val="00FFFF"/>
                </a:highlight>
              </a:rPr>
              <a:t> van coo !      </a:t>
            </a:r>
            <a:r>
              <a:rPr lang="en-US" b="1" dirty="0">
                <a:highlight>
                  <a:srgbClr val="FFFF00"/>
                </a:highlight>
                <a:latin typeface="Bell MT" panose="02020503060305020303" pitchFamily="18" charset="0"/>
              </a:rPr>
              <a:t>Is 15 meter hoog!          </a:t>
            </a:r>
            <a:r>
              <a:rPr lang="en-US" b="1" dirty="0">
                <a:latin typeface="Bell MT" panose="02020503060305020303" pitchFamily="18" charset="0"/>
              </a:rPr>
              <a:t>Het </a:t>
            </a:r>
            <a:r>
              <a:rPr lang="en-US" b="1" dirty="0" err="1">
                <a:latin typeface="Bell MT" panose="02020503060305020303" pitchFamily="18" charset="0"/>
              </a:rPr>
              <a:t>ligt</a:t>
            </a:r>
            <a:r>
              <a:rPr lang="en-US" b="1" dirty="0">
                <a:latin typeface="Bell MT" panose="02020503060305020303" pitchFamily="18" charset="0"/>
              </a:rPr>
              <a:t> enkele kilometers van Stavelot .</a:t>
            </a:r>
          </a:p>
        </p:txBody>
      </p:sp>
    </p:spTree>
    <p:extLst>
      <p:ext uri="{BB962C8B-B14F-4D97-AF65-F5344CB8AC3E}">
        <p14:creationId xmlns:p14="http://schemas.microsoft.com/office/powerpoint/2010/main" val="36223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l: horizontaal 3">
            <a:extLst>
              <a:ext uri="{FF2B5EF4-FFF2-40B4-BE49-F238E27FC236}">
                <a16:creationId xmlns:a16="http://schemas.microsoft.com/office/drawing/2014/main" id="{8FEB1F80-C8EF-7AF4-05A7-F8A5612B6545}"/>
              </a:ext>
            </a:extLst>
          </p:cNvPr>
          <p:cNvSpPr/>
          <p:nvPr/>
        </p:nvSpPr>
        <p:spPr>
          <a:xfrm>
            <a:off x="1274165" y="764498"/>
            <a:ext cx="9968459" cy="119921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Belangrijke personen en gebouwen </a:t>
            </a:r>
            <a:r>
              <a:rPr lang="nl-BE" dirty="0"/>
              <a:t>.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AE38DFD6-D531-9B36-234A-52BE48832EF8}"/>
              </a:ext>
            </a:extLst>
          </p:cNvPr>
          <p:cNvSpPr/>
          <p:nvPr/>
        </p:nvSpPr>
        <p:spPr>
          <a:xfrm>
            <a:off x="8937804" y="3286593"/>
            <a:ext cx="2893103" cy="1322882"/>
          </a:xfrm>
          <a:prstGeom prst="wedgeEllipseCallout">
            <a:avLst>
              <a:gd name="adj1" fmla="val -32236"/>
              <a:gd name="adj2" fmla="val 7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00CC"/>
                </a:solidFill>
              </a:rPr>
              <a:t>Ik ben een bekende schilder van Luik 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0246DB-964B-3CA5-0C37-4B0AA57A3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0" b="94030" l="9960" r="89641">
                        <a14:foregroundMark x1="23506" y1="82090" x2="37849" y2="64677"/>
                        <a14:foregroundMark x1="37849" y1="64677" x2="31873" y2="91045"/>
                        <a14:foregroundMark x1="31873" y1="91045" x2="40239" y2="66169"/>
                        <a14:foregroundMark x1="40239" y1="66169" x2="60159" y2="80100"/>
                        <a14:foregroundMark x1="60159" y1="80100" x2="20717" y2="97512"/>
                        <a14:foregroundMark x1="20717" y1="97512" x2="41833" y2="93532"/>
                        <a14:foregroundMark x1="41833" y1="93532" x2="60956" y2="77612"/>
                        <a14:foregroundMark x1="60956" y1="77612" x2="41833" y2="88557"/>
                        <a14:foregroundMark x1="41833" y1="88557" x2="51793" y2="94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0006" y="4220049"/>
            <a:ext cx="3101590" cy="248374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725CDD5-641C-DDCC-33B7-2E0546FF829F}"/>
              </a:ext>
            </a:extLst>
          </p:cNvPr>
          <p:cNvSpPr txBox="1"/>
          <p:nvPr/>
        </p:nvSpPr>
        <p:spPr>
          <a:xfrm>
            <a:off x="3664933" y="3989696"/>
            <a:ext cx="52728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/>
              <a:t> </a:t>
            </a:r>
            <a:r>
              <a:rPr lang="nl-BE" b="1" dirty="0">
                <a:latin typeface="Boucherie Block" panose="020F0502020204030204" pitchFamily="2" charset="0"/>
              </a:rPr>
              <a:t>Zijn schilderijen zien er vaak uit als </a:t>
            </a:r>
            <a:r>
              <a:rPr lang="nl-BE" b="1" dirty="0">
                <a:highlight>
                  <a:srgbClr val="00FF00"/>
                </a:highlight>
                <a:latin typeface="Boucherie Block" panose="020F0502020204030204" pitchFamily="2" charset="0"/>
              </a:rPr>
              <a:t>dromen waarin vreemde dingen gebeuren </a:t>
            </a:r>
            <a:r>
              <a:rPr lang="nl-BE" b="1" dirty="0">
                <a:latin typeface="Boucherie Block" panose="020F0502020204030204" pitchFamily="2" charset="0"/>
              </a:rPr>
              <a:t>die in het echt niet kunnen.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87DD5A5-B5D9-70CB-924B-0C28ABD0271B}"/>
              </a:ext>
            </a:extLst>
          </p:cNvPr>
          <p:cNvSpPr/>
          <p:nvPr/>
        </p:nvSpPr>
        <p:spPr>
          <a:xfrm>
            <a:off x="5096656" y="5154464"/>
            <a:ext cx="2760712" cy="1549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00FF00"/>
                </a:solidFill>
              </a:rPr>
              <a:t>Dit is Paul Delvaux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F7D2BEC-9570-E036-29BD-FF6AEDA6F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2" y="1963711"/>
            <a:ext cx="3866133" cy="184785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7C541FE3-99BE-07CE-397B-7531E6CEF050}"/>
              </a:ext>
            </a:extLst>
          </p:cNvPr>
          <p:cNvSpPr txBox="1"/>
          <p:nvPr/>
        </p:nvSpPr>
        <p:spPr>
          <a:xfrm>
            <a:off x="4407109" y="2205149"/>
            <a:ext cx="45306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 b="1" dirty="0">
                <a:solidFill>
                  <a:srgbClr val="FF0000"/>
                </a:solidFill>
              </a:rPr>
              <a:t>Het Perron van Luik is veel meer dan alleen een monument; het is het belangrijkste symbool van de stad en haar vrijheid. Hier is de uitleg speciaal voor kinderen</a:t>
            </a:r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BE95C792-8E27-5861-7EC7-32F9DFA0EADA}"/>
              </a:ext>
            </a:extLst>
          </p:cNvPr>
          <p:cNvSpPr/>
          <p:nvPr/>
        </p:nvSpPr>
        <p:spPr>
          <a:xfrm rot="1064081">
            <a:off x="-51710" y="3763022"/>
            <a:ext cx="2924227" cy="271409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Dit is het perron van luik</a:t>
            </a:r>
          </a:p>
        </p:txBody>
      </p:sp>
    </p:spTree>
    <p:extLst>
      <p:ext uri="{BB962C8B-B14F-4D97-AF65-F5344CB8AC3E}">
        <p14:creationId xmlns:p14="http://schemas.microsoft.com/office/powerpoint/2010/main" val="13243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CC5532-4EA9-42AA-BFF5-86257AF68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B0CE38A-BB1F-40E2-A05E-7165BE72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F7C7D65-89D1-428E-A505-0A33DB1C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8A907D-7D75-C3AD-6F04-7755B422ED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33" r="20565" b="-1"/>
          <a:stretch>
            <a:fillRect/>
          </a:stretch>
        </p:blipFill>
        <p:spPr>
          <a:xfrm>
            <a:off x="7786000" y="1315998"/>
            <a:ext cx="3155366" cy="4014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1FFC53-BC6C-4674-B2AC-D8ED5063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F8ED8F-F417-E0A3-6F9F-64F1C94F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067" y="1234"/>
            <a:ext cx="5910272" cy="1596177"/>
          </a:xfrm>
        </p:spPr>
        <p:txBody>
          <a:bodyPr>
            <a:normAutofit/>
          </a:bodyPr>
          <a:lstStyle/>
          <a:p>
            <a:r>
              <a:rPr lang="nl-BE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leuke dingen in luik !</a:t>
            </a:r>
          </a:p>
        </p:txBody>
      </p:sp>
      <p:pic>
        <p:nvPicPr>
          <p:cNvPr id="6" name="Graphic 5" descr="Auto silhouet">
            <a:extLst>
              <a:ext uri="{FF2B5EF4-FFF2-40B4-BE49-F238E27FC236}">
                <a16:creationId xmlns:a16="http://schemas.microsoft.com/office/drawing/2014/main" id="{4E00160F-F5CD-D26F-DCD8-62ADAE99AF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0410" y="1551431"/>
            <a:ext cx="2011180" cy="19899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4204DA6A-F6C2-C82A-533F-67935E601CC2}"/>
                  </a:ext>
                </a:extLst>
              </p14:cNvPr>
              <p14:cNvContentPartPr/>
              <p14:nvPr/>
            </p14:nvContentPartPr>
            <p14:xfrm>
              <a:off x="5435245" y="2598368"/>
              <a:ext cx="351720" cy="40500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4204DA6A-F6C2-C82A-533F-67935E601C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9125" y="2592248"/>
                <a:ext cx="3639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3DEA8978-764E-1C13-38D6-D4E07737DAA7}"/>
                  </a:ext>
                </a:extLst>
              </p14:cNvPr>
              <p14:cNvContentPartPr/>
              <p14:nvPr/>
            </p14:nvContentPartPr>
            <p14:xfrm>
              <a:off x="6434245" y="2697008"/>
              <a:ext cx="341640" cy="30672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3DEA8978-764E-1C13-38D6-D4E07737DA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8125" y="2690888"/>
                <a:ext cx="3538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6BB5DEE2-2DEC-8582-F269-711BDFC32104}"/>
                  </a:ext>
                </a:extLst>
              </p14:cNvPr>
              <p14:cNvContentPartPr/>
              <p14:nvPr/>
            </p14:nvContentPartPr>
            <p14:xfrm>
              <a:off x="5281165" y="2440688"/>
              <a:ext cx="1640520" cy="29304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6BB5DEE2-2DEC-8582-F269-711BDFC321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7525" y="2332688"/>
                <a:ext cx="174816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68976220-5F15-7BDC-DB62-67D6A2F3A712}"/>
                  </a:ext>
                </a:extLst>
              </p14:cNvPr>
              <p14:cNvContentPartPr/>
              <p14:nvPr/>
            </p14:nvContentPartPr>
            <p14:xfrm>
              <a:off x="5360005" y="2234768"/>
              <a:ext cx="439200" cy="14400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68976220-5F15-7BDC-DB62-67D6A2F3A7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2365" y="2216768"/>
                <a:ext cx="4748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C772D777-A776-83FE-FC34-E5234C58C150}"/>
                  </a:ext>
                </a:extLst>
              </p14:cNvPr>
              <p14:cNvContentPartPr/>
              <p14:nvPr/>
            </p14:nvContentPartPr>
            <p14:xfrm>
              <a:off x="5441365" y="2323688"/>
              <a:ext cx="1124640" cy="5976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C772D777-A776-83FE-FC34-E5234C58C15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87365" y="2215688"/>
                <a:ext cx="12322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0887F8D5-48DD-65F2-6C90-5655958FAF05}"/>
                  </a:ext>
                </a:extLst>
              </p14:cNvPr>
              <p14:cNvContentPartPr/>
              <p14:nvPr/>
            </p14:nvContentPartPr>
            <p14:xfrm>
              <a:off x="5831245" y="2218208"/>
              <a:ext cx="538560" cy="4644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0887F8D5-48DD-65F2-6C90-5655958FAF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7245" y="2110208"/>
                <a:ext cx="6462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736CD575-30A3-4D0D-F6C9-4CBC9CAD2AE9}"/>
                  </a:ext>
                </a:extLst>
              </p14:cNvPr>
              <p14:cNvContentPartPr/>
              <p14:nvPr/>
            </p14:nvContentPartPr>
            <p14:xfrm>
              <a:off x="5581405" y="2158808"/>
              <a:ext cx="208800" cy="9180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736CD575-30A3-4D0D-F6C9-4CBC9CAD2A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27405" y="2050808"/>
                <a:ext cx="3164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8EA1B9F0-B92B-AE38-2960-4878FBF66704}"/>
                  </a:ext>
                </a:extLst>
              </p14:cNvPr>
              <p14:cNvContentPartPr/>
              <p14:nvPr/>
            </p14:nvContentPartPr>
            <p14:xfrm>
              <a:off x="5275405" y="2141888"/>
              <a:ext cx="320400" cy="28908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8EA1B9F0-B92B-AE38-2960-4878FBF6670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69285" y="2135768"/>
                <a:ext cx="33264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ep 21">
            <a:extLst>
              <a:ext uri="{FF2B5EF4-FFF2-40B4-BE49-F238E27FC236}">
                <a16:creationId xmlns:a16="http://schemas.microsoft.com/office/drawing/2014/main" id="{98318CD1-9545-2C36-C8D4-7FD86D950C39}"/>
              </a:ext>
            </a:extLst>
          </p:cNvPr>
          <p:cNvGrpSpPr/>
          <p:nvPr/>
        </p:nvGrpSpPr>
        <p:grpSpPr>
          <a:xfrm>
            <a:off x="6076765" y="2199128"/>
            <a:ext cx="200160" cy="158400"/>
            <a:chOff x="6076765" y="2199128"/>
            <a:chExt cx="20016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0CAB9D09-D7FE-23C8-9373-F94DA1EBF5C4}"/>
                    </a:ext>
                  </a:extLst>
                </p14:cNvPr>
                <p14:cNvContentPartPr/>
                <p14:nvPr/>
              </p14:nvContentPartPr>
              <p14:xfrm>
                <a:off x="6076765" y="2199128"/>
                <a:ext cx="39960" cy="41760"/>
              </p14:xfrm>
            </p:contentPart>
          </mc:Choice>
          <mc:Fallback xmlns=""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0CAB9D09-D7FE-23C8-9373-F94DA1EBF5C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70645" y="2193008"/>
                  <a:ext cx="52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6E8BC405-440E-B926-AEB2-63F31C1B033E}"/>
                    </a:ext>
                  </a:extLst>
                </p14:cNvPr>
                <p14:cNvContentPartPr/>
                <p14:nvPr/>
              </p14:nvContentPartPr>
              <p14:xfrm>
                <a:off x="6100885" y="2248088"/>
                <a:ext cx="176040" cy="10944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6E8BC405-440E-B926-AEB2-63F31C1B03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94765" y="2241968"/>
                  <a:ext cx="1882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8C38C52D-CD17-5969-6B79-92F9426AD439}"/>
                  </a:ext>
                </a:extLst>
              </p14:cNvPr>
              <p14:cNvContentPartPr/>
              <p14:nvPr/>
            </p14:nvContentPartPr>
            <p14:xfrm>
              <a:off x="7089445" y="688208"/>
              <a:ext cx="5249880" cy="578988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8C38C52D-CD17-5969-6B79-92F9426AD4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6445" y="625568"/>
                <a:ext cx="5375520" cy="59155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kstballon: rechthoek met afgeronde hoeken 24">
            <a:extLst>
              <a:ext uri="{FF2B5EF4-FFF2-40B4-BE49-F238E27FC236}">
                <a16:creationId xmlns:a16="http://schemas.microsoft.com/office/drawing/2014/main" id="{CC078F73-183D-D54C-BBF0-64D6BD992D62}"/>
              </a:ext>
            </a:extLst>
          </p:cNvPr>
          <p:cNvSpPr/>
          <p:nvPr/>
        </p:nvSpPr>
        <p:spPr>
          <a:xfrm>
            <a:off x="5400817" y="770036"/>
            <a:ext cx="1643946" cy="1091924"/>
          </a:xfrm>
          <a:prstGeom prst="wedgeRoundRectCallout">
            <a:avLst>
              <a:gd name="adj1" fmla="val -34511"/>
              <a:gd name="adj2" fmla="val 72110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0066CC"/>
                </a:solidFill>
              </a:rPr>
              <a:t>1 uur 45 min rijden !</a:t>
            </a:r>
          </a:p>
        </p:txBody>
      </p:sp>
      <p:sp>
        <p:nvSpPr>
          <p:cNvPr id="26" name="Explosie: 14 punten 25">
            <a:extLst>
              <a:ext uri="{FF2B5EF4-FFF2-40B4-BE49-F238E27FC236}">
                <a16:creationId xmlns:a16="http://schemas.microsoft.com/office/drawing/2014/main" id="{D598679F-0706-8681-E60E-6FF41F6CDF9C}"/>
              </a:ext>
            </a:extLst>
          </p:cNvPr>
          <p:cNvSpPr/>
          <p:nvPr/>
        </p:nvSpPr>
        <p:spPr>
          <a:xfrm>
            <a:off x="4203394" y="4047885"/>
            <a:ext cx="2964821" cy="2565023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25 tot 30 attracties.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E0CDA8A-B503-4161-6884-76348889E0E9}"/>
              </a:ext>
            </a:extLst>
          </p:cNvPr>
          <p:cNvSpPr txBox="1"/>
          <p:nvPr/>
        </p:nvSpPr>
        <p:spPr>
          <a:xfrm>
            <a:off x="329370" y="1987043"/>
            <a:ext cx="45291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Het pretpark bij de watervallen van </a:t>
            </a:r>
            <a:r>
              <a:rPr lang="nl-BE" sz="2400" dirty="0" err="1">
                <a:highlight>
                  <a:srgbClr val="00FF99"/>
                </a:highlight>
              </a:rPr>
              <a:t>Coo</a:t>
            </a:r>
            <a:r>
              <a:rPr lang="nl-BE" sz="2400" dirty="0">
                <a:highlight>
                  <a:srgbClr val="00FF99"/>
                </a:highlight>
              </a:rPr>
              <a:t> bestaat onder de naam </a:t>
            </a:r>
            <a:r>
              <a:rPr lang="nl-BE" sz="2400" dirty="0" err="1">
                <a:highlight>
                  <a:srgbClr val="00FF99"/>
                </a:highlight>
              </a:rPr>
              <a:t>Plopsa</a:t>
            </a:r>
            <a:r>
              <a:rPr lang="nl-BE" sz="2400" dirty="0">
                <a:highlight>
                  <a:srgbClr val="00FF99"/>
                </a:highlight>
              </a:rPr>
              <a:t> </a:t>
            </a:r>
            <a:r>
              <a:rPr lang="nl-BE" sz="2400" dirty="0" err="1">
                <a:highlight>
                  <a:srgbClr val="00FF99"/>
                </a:highlight>
              </a:rPr>
              <a:t>Coo</a:t>
            </a:r>
            <a:r>
              <a:rPr lang="nl-BE" sz="2400" dirty="0">
                <a:highlight>
                  <a:srgbClr val="00FF99"/>
                </a:highlight>
              </a:rPr>
              <a:t> sinds 2006</a:t>
            </a:r>
            <a:r>
              <a:rPr lang="nl-BE" sz="2400" dirty="0"/>
              <a:t>. De geschiedenis van de locatie als recreatieplek is echter veel ouder.</a:t>
            </a:r>
          </a:p>
        </p:txBody>
      </p:sp>
    </p:spTree>
    <p:extLst>
      <p:ext uri="{BB962C8B-B14F-4D97-AF65-F5344CB8AC3E}">
        <p14:creationId xmlns:p14="http://schemas.microsoft.com/office/powerpoint/2010/main" val="21162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ezelsoor 2">
            <a:extLst>
              <a:ext uri="{FF2B5EF4-FFF2-40B4-BE49-F238E27FC236}">
                <a16:creationId xmlns:a16="http://schemas.microsoft.com/office/drawing/2014/main" id="{9E708D16-DF89-A4D0-FAEC-0C3B30D6E4EA}"/>
              </a:ext>
            </a:extLst>
          </p:cNvPr>
          <p:cNvSpPr/>
          <p:nvPr/>
        </p:nvSpPr>
        <p:spPr>
          <a:xfrm>
            <a:off x="9418820" y="299803"/>
            <a:ext cx="2353456" cy="1963712"/>
          </a:xfrm>
          <a:prstGeom prst="foldedCorner">
            <a:avLst>
              <a:gd name="adj" fmla="val 36515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>
                <a:solidFill>
                  <a:srgbClr val="66FF99"/>
                </a:solidFill>
              </a:rPr>
              <a:t>Luikse wafel !</a:t>
            </a:r>
          </a:p>
        </p:txBody>
      </p:sp>
      <p:pic>
        <p:nvPicPr>
          <p:cNvPr id="5" name="Graphic 4" descr="Bord silhouet">
            <a:extLst>
              <a:ext uri="{FF2B5EF4-FFF2-40B4-BE49-F238E27FC236}">
                <a16:creationId xmlns:a16="http://schemas.microsoft.com/office/drawing/2014/main" id="{E7881176-641A-612D-F5AD-D6B77A08B3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0" y="548640"/>
            <a:ext cx="2712720" cy="271272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F5A1D73-EDD0-5F92-3969-3C575BA864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80940" y="788783"/>
            <a:ext cx="2257425" cy="202882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4C95BCC-B207-56A1-FAEB-0CC692F806D6}"/>
              </a:ext>
            </a:extLst>
          </p:cNvPr>
          <p:cNvSpPr txBox="1"/>
          <p:nvPr/>
        </p:nvSpPr>
        <p:spPr>
          <a:xfrm>
            <a:off x="230148" y="1340185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 </a:t>
            </a:r>
            <a:r>
              <a:rPr lang="nl-BE" sz="2400" dirty="0" err="1">
                <a:solidFill>
                  <a:srgbClr val="800080"/>
                </a:solidFill>
              </a:rPr>
              <a:t>toppings</a:t>
            </a:r>
            <a:r>
              <a:rPr lang="nl-BE" sz="2400" dirty="0">
                <a:solidFill>
                  <a:srgbClr val="800080"/>
                </a:solidFill>
              </a:rPr>
              <a:t> zijn slagroom, vers fruit (zoals aardbeien), poedersuiker, chocolade- of karamelsaus, en een bolletje vanille-ijs.</a:t>
            </a:r>
          </a:p>
        </p:txBody>
      </p:sp>
      <p:grpSp>
        <p:nvGrpSpPr>
          <p:cNvPr id="55" name="Groep 54">
            <a:extLst>
              <a:ext uri="{FF2B5EF4-FFF2-40B4-BE49-F238E27FC236}">
                <a16:creationId xmlns:a16="http://schemas.microsoft.com/office/drawing/2014/main" id="{D56326BA-F3E5-96D5-1F85-AD9EE0294B1F}"/>
              </a:ext>
            </a:extLst>
          </p:cNvPr>
          <p:cNvGrpSpPr/>
          <p:nvPr/>
        </p:nvGrpSpPr>
        <p:grpSpPr>
          <a:xfrm>
            <a:off x="336021" y="2724272"/>
            <a:ext cx="11350080" cy="3466080"/>
            <a:chOff x="374365" y="2817608"/>
            <a:chExt cx="11350080" cy="3466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id="{618F5FD8-2C7E-6CB2-AA71-04B65099C81A}"/>
                    </a:ext>
                  </a:extLst>
                </p14:cNvPr>
                <p14:cNvContentPartPr/>
                <p14:nvPr/>
              </p14:nvContentPartPr>
              <p14:xfrm>
                <a:off x="374365" y="2817608"/>
                <a:ext cx="1590840" cy="264060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618F5FD8-2C7E-6CB2-AA71-04B65099C8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725" y="2754608"/>
                  <a:ext cx="1716480" cy="27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id="{C42F659A-D7D0-5BD6-FEAC-D5A9CF21E832}"/>
                    </a:ext>
                  </a:extLst>
                </p14:cNvPr>
                <p14:cNvContentPartPr/>
                <p14:nvPr/>
              </p14:nvContentPartPr>
              <p14:xfrm>
                <a:off x="2653165" y="3177968"/>
                <a:ext cx="984240" cy="2087280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C42F659A-D7D0-5BD6-FEAC-D5A9CF21E8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90525" y="3114968"/>
                  <a:ext cx="1109880" cy="22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36" name="Inkt 35">
                  <a:extLst>
                    <a:ext uri="{FF2B5EF4-FFF2-40B4-BE49-F238E27FC236}">
                      <a16:creationId xmlns:a16="http://schemas.microsoft.com/office/drawing/2014/main" id="{99DE1A1F-10DF-CF19-4A9C-34F58D24611C}"/>
                    </a:ext>
                  </a:extLst>
                </p14:cNvPr>
                <p14:cNvContentPartPr/>
                <p14:nvPr/>
              </p14:nvContentPartPr>
              <p14:xfrm>
                <a:off x="2863045" y="4227368"/>
                <a:ext cx="1347120" cy="195120"/>
              </p14:xfrm>
            </p:contentPart>
          </mc:Choice>
          <mc:Fallback xmlns="">
            <p:pic>
              <p:nvPicPr>
                <p:cNvPr id="36" name="Inkt 35">
                  <a:extLst>
                    <a:ext uri="{FF2B5EF4-FFF2-40B4-BE49-F238E27FC236}">
                      <a16:creationId xmlns:a16="http://schemas.microsoft.com/office/drawing/2014/main" id="{99DE1A1F-10DF-CF19-4A9C-34F58D2461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00045" y="4164368"/>
                  <a:ext cx="1472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37" name="Inkt 36">
                  <a:extLst>
                    <a:ext uri="{FF2B5EF4-FFF2-40B4-BE49-F238E27FC236}">
                      <a16:creationId xmlns:a16="http://schemas.microsoft.com/office/drawing/2014/main" id="{6D44C952-93D9-1348-8532-2DC25729A2BD}"/>
                    </a:ext>
                  </a:extLst>
                </p14:cNvPr>
                <p14:cNvContentPartPr/>
                <p14:nvPr/>
              </p14:nvContentPartPr>
              <p14:xfrm>
                <a:off x="2623285" y="3207848"/>
                <a:ext cx="1368720" cy="61200"/>
              </p14:xfrm>
            </p:contentPart>
          </mc:Choice>
          <mc:Fallback xmlns="">
            <p:pic>
              <p:nvPicPr>
                <p:cNvPr id="37" name="Inkt 36">
                  <a:extLst>
                    <a:ext uri="{FF2B5EF4-FFF2-40B4-BE49-F238E27FC236}">
                      <a16:creationId xmlns:a16="http://schemas.microsoft.com/office/drawing/2014/main" id="{6D44C952-93D9-1348-8532-2DC25729A2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60285" y="3145208"/>
                  <a:ext cx="1494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id="{966520D1-6C02-6DD0-DAF6-AEAE94CADD17}"/>
                    </a:ext>
                  </a:extLst>
                </p14:cNvPr>
                <p14:cNvContentPartPr/>
                <p14:nvPr/>
              </p14:nvContentPartPr>
              <p14:xfrm>
                <a:off x="4886605" y="3432848"/>
                <a:ext cx="122040" cy="152460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966520D1-6C02-6DD0-DAF6-AEAE94CADD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23965" y="3370208"/>
                  <a:ext cx="247680" cy="16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40" name="Inkt 39">
                  <a:extLst>
                    <a:ext uri="{FF2B5EF4-FFF2-40B4-BE49-F238E27FC236}">
                      <a16:creationId xmlns:a16="http://schemas.microsoft.com/office/drawing/2014/main" id="{DB43A82E-38CE-AE78-8ECF-EFC918D7E3AA}"/>
                    </a:ext>
                  </a:extLst>
                </p14:cNvPr>
                <p14:cNvContentPartPr/>
                <p14:nvPr/>
              </p14:nvContentPartPr>
              <p14:xfrm>
                <a:off x="5141485" y="3759368"/>
                <a:ext cx="1458000" cy="647640"/>
              </p14:xfrm>
            </p:contentPart>
          </mc:Choice>
          <mc:Fallback xmlns="">
            <p:pic>
              <p:nvPicPr>
                <p:cNvPr id="40" name="Inkt 39">
                  <a:extLst>
                    <a:ext uri="{FF2B5EF4-FFF2-40B4-BE49-F238E27FC236}">
                      <a16:creationId xmlns:a16="http://schemas.microsoft.com/office/drawing/2014/main" id="{DB43A82E-38CE-AE78-8ECF-EFC918D7E3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78845" y="3696728"/>
                  <a:ext cx="158364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41" name="Inkt 40">
                  <a:extLst>
                    <a:ext uri="{FF2B5EF4-FFF2-40B4-BE49-F238E27FC236}">
                      <a16:creationId xmlns:a16="http://schemas.microsoft.com/office/drawing/2014/main" id="{76AAD92C-23D4-D7E2-CEA2-D2CF302A8D7A}"/>
                    </a:ext>
                  </a:extLst>
                </p14:cNvPr>
                <p14:cNvContentPartPr/>
                <p14:nvPr/>
              </p14:nvContentPartPr>
              <p14:xfrm>
                <a:off x="5186485" y="4482248"/>
                <a:ext cx="761400" cy="488520"/>
              </p14:xfrm>
            </p:contentPart>
          </mc:Choice>
          <mc:Fallback xmlns="">
            <p:pic>
              <p:nvPicPr>
                <p:cNvPr id="41" name="Inkt 40">
                  <a:extLst>
                    <a:ext uri="{FF2B5EF4-FFF2-40B4-BE49-F238E27FC236}">
                      <a16:creationId xmlns:a16="http://schemas.microsoft.com/office/drawing/2014/main" id="{76AAD92C-23D4-D7E2-CEA2-D2CF302A8D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23485" y="4419248"/>
                  <a:ext cx="88704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42" name="Inkt 41">
                  <a:extLst>
                    <a:ext uri="{FF2B5EF4-FFF2-40B4-BE49-F238E27FC236}">
                      <a16:creationId xmlns:a16="http://schemas.microsoft.com/office/drawing/2014/main" id="{61165B12-4083-7999-30CD-CE9D20CD5590}"/>
                    </a:ext>
                  </a:extLst>
                </p14:cNvPr>
                <p14:cNvContentPartPr/>
                <p14:nvPr/>
              </p14:nvContentPartPr>
              <p14:xfrm>
                <a:off x="6835645" y="3522488"/>
                <a:ext cx="46440" cy="1485360"/>
              </p14:xfrm>
            </p:contentPart>
          </mc:Choice>
          <mc:Fallback xmlns="">
            <p:pic>
              <p:nvPicPr>
                <p:cNvPr id="42" name="Inkt 41">
                  <a:extLst>
                    <a:ext uri="{FF2B5EF4-FFF2-40B4-BE49-F238E27FC236}">
                      <a16:creationId xmlns:a16="http://schemas.microsoft.com/office/drawing/2014/main" id="{61165B12-4083-7999-30CD-CE9D20CD55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72645" y="3459488"/>
                  <a:ext cx="172080" cy="16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43" name="Inkt 42">
                  <a:extLst>
                    <a:ext uri="{FF2B5EF4-FFF2-40B4-BE49-F238E27FC236}">
                      <a16:creationId xmlns:a16="http://schemas.microsoft.com/office/drawing/2014/main" id="{FF34FA35-6688-6667-1CDA-86692C84B535}"/>
                    </a:ext>
                  </a:extLst>
                </p14:cNvPr>
                <p14:cNvContentPartPr/>
                <p14:nvPr/>
              </p14:nvContentPartPr>
              <p14:xfrm>
                <a:off x="6955165" y="3729128"/>
                <a:ext cx="1110600" cy="753480"/>
              </p14:xfrm>
            </p:contentPart>
          </mc:Choice>
          <mc:Fallback xmlns="">
            <p:pic>
              <p:nvPicPr>
                <p:cNvPr id="43" name="Inkt 42">
                  <a:extLst>
                    <a:ext uri="{FF2B5EF4-FFF2-40B4-BE49-F238E27FC236}">
                      <a16:creationId xmlns:a16="http://schemas.microsoft.com/office/drawing/2014/main" id="{FF34FA35-6688-6667-1CDA-86692C84B5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92165" y="3666128"/>
                  <a:ext cx="123624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44" name="Inkt 43">
                  <a:extLst>
                    <a:ext uri="{FF2B5EF4-FFF2-40B4-BE49-F238E27FC236}">
                      <a16:creationId xmlns:a16="http://schemas.microsoft.com/office/drawing/2014/main" id="{3648B402-D5ED-4654-8D85-17B2518DC4DF}"/>
                    </a:ext>
                  </a:extLst>
                </p14:cNvPr>
                <p14:cNvContentPartPr/>
                <p14:nvPr/>
              </p14:nvContentPartPr>
              <p14:xfrm>
                <a:off x="7135165" y="4616888"/>
                <a:ext cx="856080" cy="413280"/>
              </p14:xfrm>
            </p:contentPart>
          </mc:Choice>
          <mc:Fallback xmlns="">
            <p:pic>
              <p:nvPicPr>
                <p:cNvPr id="44" name="Inkt 43">
                  <a:extLst>
                    <a:ext uri="{FF2B5EF4-FFF2-40B4-BE49-F238E27FC236}">
                      <a16:creationId xmlns:a16="http://schemas.microsoft.com/office/drawing/2014/main" id="{3648B402-D5ED-4654-8D85-17B2518DC4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72525" y="4554248"/>
                  <a:ext cx="9817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46" name="Inkt 45">
                  <a:extLst>
                    <a:ext uri="{FF2B5EF4-FFF2-40B4-BE49-F238E27FC236}">
                      <a16:creationId xmlns:a16="http://schemas.microsoft.com/office/drawing/2014/main" id="{642BF385-2151-6D0E-6EF6-1B02FB73394E}"/>
                    </a:ext>
                  </a:extLst>
                </p14:cNvPr>
                <p14:cNvContentPartPr/>
                <p14:nvPr/>
              </p14:nvContentPartPr>
              <p14:xfrm>
                <a:off x="8438365" y="3507728"/>
                <a:ext cx="1190160" cy="1865880"/>
              </p14:xfrm>
            </p:contentPart>
          </mc:Choice>
          <mc:Fallback xmlns="">
            <p:pic>
              <p:nvPicPr>
                <p:cNvPr id="46" name="Inkt 45">
                  <a:extLst>
                    <a:ext uri="{FF2B5EF4-FFF2-40B4-BE49-F238E27FC236}">
                      <a16:creationId xmlns:a16="http://schemas.microsoft.com/office/drawing/2014/main" id="{642BF385-2151-6D0E-6EF6-1B02FB7339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75725" y="3444728"/>
                  <a:ext cx="1315800" cy="19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47" name="Inkt 46">
                  <a:extLst>
                    <a:ext uri="{FF2B5EF4-FFF2-40B4-BE49-F238E27FC236}">
                      <a16:creationId xmlns:a16="http://schemas.microsoft.com/office/drawing/2014/main" id="{62EE5454-EFB3-F50C-1937-F68B10A75D3C}"/>
                    </a:ext>
                  </a:extLst>
                </p14:cNvPr>
                <p14:cNvContentPartPr/>
                <p14:nvPr/>
              </p14:nvContentPartPr>
              <p14:xfrm>
                <a:off x="8631325" y="4620128"/>
                <a:ext cx="981720" cy="57240"/>
              </p14:xfrm>
            </p:contentPart>
          </mc:Choice>
          <mc:Fallback xmlns="">
            <p:pic>
              <p:nvPicPr>
                <p:cNvPr id="47" name="Inkt 46">
                  <a:extLst>
                    <a:ext uri="{FF2B5EF4-FFF2-40B4-BE49-F238E27FC236}">
                      <a16:creationId xmlns:a16="http://schemas.microsoft.com/office/drawing/2014/main" id="{62EE5454-EFB3-F50C-1937-F68B10A75D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68325" y="4557488"/>
                  <a:ext cx="1107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48" name="Inkt 47">
                  <a:extLst>
                    <a:ext uri="{FF2B5EF4-FFF2-40B4-BE49-F238E27FC236}">
                      <a16:creationId xmlns:a16="http://schemas.microsoft.com/office/drawing/2014/main" id="{062B9E04-ABF4-2095-5122-58EC83B1CC46}"/>
                    </a:ext>
                  </a:extLst>
                </p14:cNvPr>
                <p14:cNvContentPartPr/>
                <p14:nvPr/>
              </p14:nvContentPartPr>
              <p14:xfrm>
                <a:off x="8589205" y="3768368"/>
                <a:ext cx="1002240" cy="101520"/>
              </p14:xfrm>
            </p:contentPart>
          </mc:Choice>
          <mc:Fallback xmlns="">
            <p:pic>
              <p:nvPicPr>
                <p:cNvPr id="48" name="Inkt 47">
                  <a:extLst>
                    <a:ext uri="{FF2B5EF4-FFF2-40B4-BE49-F238E27FC236}">
                      <a16:creationId xmlns:a16="http://schemas.microsoft.com/office/drawing/2014/main" id="{062B9E04-ABF4-2095-5122-58EC83B1CC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26205" y="3705368"/>
                  <a:ext cx="1127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50" name="Inkt 49">
                  <a:extLst>
                    <a:ext uri="{FF2B5EF4-FFF2-40B4-BE49-F238E27FC236}">
                      <a16:creationId xmlns:a16="http://schemas.microsoft.com/office/drawing/2014/main" id="{41FD5CCB-296B-070A-D154-A3321FD5516C}"/>
                    </a:ext>
                  </a:extLst>
                </p14:cNvPr>
                <p14:cNvContentPartPr/>
                <p14:nvPr/>
              </p14:nvContentPartPr>
              <p14:xfrm>
                <a:off x="9996085" y="4079048"/>
                <a:ext cx="1401840" cy="1612800"/>
              </p14:xfrm>
            </p:contentPart>
          </mc:Choice>
          <mc:Fallback xmlns="">
            <p:pic>
              <p:nvPicPr>
                <p:cNvPr id="50" name="Inkt 49">
                  <a:extLst>
                    <a:ext uri="{FF2B5EF4-FFF2-40B4-BE49-F238E27FC236}">
                      <a16:creationId xmlns:a16="http://schemas.microsoft.com/office/drawing/2014/main" id="{41FD5CCB-296B-070A-D154-A3321FD551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33085" y="4016048"/>
                  <a:ext cx="1527480" cy="17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51" name="Inkt 50">
                  <a:extLst>
                    <a:ext uri="{FF2B5EF4-FFF2-40B4-BE49-F238E27FC236}">
                      <a16:creationId xmlns:a16="http://schemas.microsoft.com/office/drawing/2014/main" id="{9ECA42DD-138A-D02D-E941-CEE4E6520D4E}"/>
                    </a:ext>
                  </a:extLst>
                </p14:cNvPr>
                <p14:cNvContentPartPr/>
                <p14:nvPr/>
              </p14:nvContentPartPr>
              <p14:xfrm>
                <a:off x="11541925" y="4047008"/>
                <a:ext cx="159120" cy="1414080"/>
              </p14:xfrm>
            </p:contentPart>
          </mc:Choice>
          <mc:Fallback xmlns="">
            <p:pic>
              <p:nvPicPr>
                <p:cNvPr id="51" name="Inkt 50">
                  <a:extLst>
                    <a:ext uri="{FF2B5EF4-FFF2-40B4-BE49-F238E27FC236}">
                      <a16:creationId xmlns:a16="http://schemas.microsoft.com/office/drawing/2014/main" id="{9ECA42DD-138A-D02D-E941-CEE4E6520D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79285" y="3984008"/>
                  <a:ext cx="284760" cy="15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52" name="Inkt 51">
                  <a:extLst>
                    <a:ext uri="{FF2B5EF4-FFF2-40B4-BE49-F238E27FC236}">
                      <a16:creationId xmlns:a16="http://schemas.microsoft.com/office/drawing/2014/main" id="{8B95DDFF-3431-1458-942E-F8B1D4F9C148}"/>
                    </a:ext>
                  </a:extLst>
                </p14:cNvPr>
                <p14:cNvContentPartPr/>
                <p14:nvPr/>
              </p14:nvContentPartPr>
              <p14:xfrm>
                <a:off x="11482525" y="6040688"/>
                <a:ext cx="360" cy="360"/>
              </p14:xfrm>
            </p:contentPart>
          </mc:Choice>
          <mc:Fallback xmlns="">
            <p:pic>
              <p:nvPicPr>
                <p:cNvPr id="52" name="Inkt 51">
                  <a:extLst>
                    <a:ext uri="{FF2B5EF4-FFF2-40B4-BE49-F238E27FC236}">
                      <a16:creationId xmlns:a16="http://schemas.microsoft.com/office/drawing/2014/main" id="{8B95DDFF-3431-1458-942E-F8B1D4F9C1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19525" y="597804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54" name="Inkt 53">
                  <a:extLst>
                    <a:ext uri="{FF2B5EF4-FFF2-40B4-BE49-F238E27FC236}">
                      <a16:creationId xmlns:a16="http://schemas.microsoft.com/office/drawing/2014/main" id="{64E20EE1-B781-D3D4-26A0-4A4A4D3C2971}"/>
                    </a:ext>
                  </a:extLst>
                </p14:cNvPr>
                <p14:cNvContentPartPr/>
                <p14:nvPr/>
              </p14:nvContentPartPr>
              <p14:xfrm>
                <a:off x="11510605" y="5800928"/>
                <a:ext cx="213840" cy="482760"/>
              </p14:xfrm>
            </p:contentPart>
          </mc:Choice>
          <mc:Fallback xmlns="">
            <p:pic>
              <p:nvPicPr>
                <p:cNvPr id="54" name="Inkt 53">
                  <a:extLst>
                    <a:ext uri="{FF2B5EF4-FFF2-40B4-BE49-F238E27FC236}">
                      <a16:creationId xmlns:a16="http://schemas.microsoft.com/office/drawing/2014/main" id="{64E20EE1-B781-D3D4-26A0-4A4A4D3C29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47605" y="5738288"/>
                  <a:ext cx="339480" cy="608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C9A26D-42C3-B9E3-7FE0-29F6577FCE9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843211" y="799758"/>
            <a:ext cx="829523" cy="8295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0B0B271-58E7-519F-0D4A-65471BF7DFD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0521" y="1281659"/>
            <a:ext cx="982462" cy="8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BC03EB-862D-4D76-86C8-D46EA687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F5AF27D-8968-4026-A0D7-F3C1095D8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5B0F9FF-AC36-3BBE-66EA-719ED7234FAC}"/>
              </a:ext>
            </a:extLst>
          </p:cNvPr>
          <p:cNvSpPr txBox="1"/>
          <p:nvPr/>
        </p:nvSpPr>
        <p:spPr>
          <a:xfrm>
            <a:off x="5282520" y="2367092"/>
            <a:ext cx="5855415" cy="384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 err="1"/>
              <a:t>Grootste</a:t>
            </a:r>
            <a:r>
              <a:rPr lang="en-US" cap="all" dirty="0"/>
              <a:t> Markt: De Marché de la Batte is de </a:t>
            </a:r>
            <a:r>
              <a:rPr lang="en-US" cap="all" dirty="0" err="1">
                <a:highlight>
                  <a:srgbClr val="00FF00"/>
                </a:highlight>
              </a:rPr>
              <a:t>oudste</a:t>
            </a:r>
            <a:r>
              <a:rPr lang="en-US" cap="all" dirty="0">
                <a:highlight>
                  <a:srgbClr val="00FF00"/>
                </a:highlight>
              </a:rPr>
              <a:t> </a:t>
            </a:r>
            <a:r>
              <a:rPr lang="en-US" cap="all" dirty="0" err="1">
                <a:highlight>
                  <a:srgbClr val="00FF00"/>
                </a:highlight>
              </a:rPr>
              <a:t>en</a:t>
            </a:r>
            <a:r>
              <a:rPr lang="en-US" cap="all" dirty="0">
                <a:highlight>
                  <a:srgbClr val="00FF00"/>
                </a:highlight>
              </a:rPr>
              <a:t> </a:t>
            </a:r>
            <a:r>
              <a:rPr lang="en-US" cap="all" dirty="0" err="1">
                <a:highlight>
                  <a:srgbClr val="00FF00"/>
                </a:highlight>
              </a:rPr>
              <a:t>grootste</a:t>
            </a:r>
            <a:r>
              <a:rPr lang="en-US" cap="all" dirty="0">
                <a:highlight>
                  <a:srgbClr val="00FF00"/>
                </a:highlight>
              </a:rPr>
              <a:t> </a:t>
            </a:r>
            <a:r>
              <a:rPr lang="en-US" cap="all" dirty="0" err="1">
                <a:highlight>
                  <a:srgbClr val="00FF00"/>
                </a:highlight>
              </a:rPr>
              <a:t>markt</a:t>
            </a:r>
            <a:r>
              <a:rPr lang="en-US" cap="all" dirty="0">
                <a:highlight>
                  <a:srgbClr val="00FF00"/>
                </a:highlight>
              </a:rPr>
              <a:t> van </a:t>
            </a:r>
            <a:r>
              <a:rPr lang="en-US" cap="all" dirty="0" err="1">
                <a:highlight>
                  <a:srgbClr val="00FF00"/>
                </a:highlight>
              </a:rPr>
              <a:t>België</a:t>
            </a:r>
            <a:r>
              <a:rPr lang="en-US" cap="all" dirty="0">
                <a:highlight>
                  <a:srgbClr val="00FF00"/>
                </a:highlight>
              </a:rPr>
              <a:t> </a:t>
            </a:r>
            <a:r>
              <a:rPr lang="en-US" cap="all" dirty="0" err="1"/>
              <a:t>en</a:t>
            </a:r>
            <a:r>
              <a:rPr lang="en-US" cap="all" dirty="0"/>
              <a:t> </a:t>
            </a:r>
            <a:r>
              <a:rPr lang="en-US" cap="all" dirty="0" err="1"/>
              <a:t>trekt</a:t>
            </a:r>
            <a:r>
              <a:rPr lang="en-US" cap="all" dirty="0"/>
              <a:t> </a:t>
            </a:r>
            <a:r>
              <a:rPr lang="en-US" cap="all" dirty="0" err="1"/>
              <a:t>elke</a:t>
            </a:r>
            <a:r>
              <a:rPr lang="en-US" cap="all" dirty="0"/>
              <a:t> </a:t>
            </a:r>
            <a:r>
              <a:rPr lang="en-US" cap="all" dirty="0" err="1"/>
              <a:t>zondag</a:t>
            </a:r>
            <a:r>
              <a:rPr lang="en-US" cap="all" dirty="0"/>
              <a:t> </a:t>
            </a:r>
            <a:r>
              <a:rPr lang="en-US" cap="all" dirty="0" err="1"/>
              <a:t>duizenden</a:t>
            </a:r>
            <a:r>
              <a:rPr lang="en-US" cap="all" dirty="0"/>
              <a:t> </a:t>
            </a:r>
            <a:r>
              <a:rPr lang="en-US" cap="all" dirty="0" err="1"/>
              <a:t>bezoekers</a:t>
            </a:r>
            <a:r>
              <a:rPr lang="en-US" cap="all" dirty="0"/>
              <a:t> </a:t>
            </a:r>
            <a:r>
              <a:rPr lang="en-US" cap="all" dirty="0" err="1"/>
              <a:t>naar</a:t>
            </a:r>
            <a:r>
              <a:rPr lang="en-US" cap="all" dirty="0"/>
              <a:t> de </a:t>
            </a:r>
            <a:r>
              <a:rPr lang="en-US" cap="all" dirty="0" err="1"/>
              <a:t>kades</a:t>
            </a:r>
            <a:r>
              <a:rPr lang="en-US" cap="all" dirty="0"/>
              <a:t> van de Maas.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26CD63-48DC-CED3-D5B1-9FCECFA6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885252"/>
            <a:ext cx="3995592" cy="265888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C00582-EE13-4000-838D-ABBF1D2B4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ADC960-F9C4-6D68-EBEF-5022BBAD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highlight>
                  <a:srgbClr val="66FF99"/>
                </a:highlight>
              </a:rPr>
              <a:t>Weet je </a:t>
            </a:r>
            <a:r>
              <a:rPr lang="en-US" dirty="0" err="1">
                <a:highlight>
                  <a:srgbClr val="66FF99"/>
                </a:highlight>
              </a:rPr>
              <a:t>dit</a:t>
            </a:r>
            <a:r>
              <a:rPr lang="en-US" dirty="0">
                <a:highlight>
                  <a:srgbClr val="66FF99"/>
                </a:highlight>
              </a:rPr>
              <a:t> 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1E1CA72-4C38-6CDE-0EA7-B89FBC67427C}"/>
              </a:ext>
            </a:extLst>
          </p:cNvPr>
          <p:cNvSpPr txBox="1"/>
          <p:nvPr/>
        </p:nvSpPr>
        <p:spPr>
          <a:xfrm>
            <a:off x="5372703" y="4092316"/>
            <a:ext cx="6408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Luik stond bekend als een lelijke stad met veel industrie, maar wordt </a:t>
            </a:r>
            <a:r>
              <a:rPr lang="nl-BE" sz="2400" dirty="0">
                <a:highlight>
                  <a:srgbClr val="00FF00"/>
                </a:highlight>
              </a:rPr>
              <a:t>tegenwoordig niet meer als de lelijkste bekeken.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130D707-2AAE-9A60-29A1-179A5B08C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49" y="3987720"/>
            <a:ext cx="3799607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2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861DD06-AB17-4E8B-B828-D863D16E2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Hersenen in hoofd met effen opvulling">
            <a:extLst>
              <a:ext uri="{FF2B5EF4-FFF2-40B4-BE49-F238E27FC236}">
                <a16:creationId xmlns:a16="http://schemas.microsoft.com/office/drawing/2014/main" id="{810AF9A8-4E6F-C27C-CDA0-51A332EF99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735" y="457200"/>
            <a:ext cx="3148752" cy="3148752"/>
          </a:xfrm>
          <a:prstGeom prst="rect">
            <a:avLst/>
          </a:prstGeom>
        </p:spPr>
      </p:pic>
      <p:pic>
        <p:nvPicPr>
          <p:cNvPr id="5" name="Graphic 4" descr="Klappende handen met effen opvulling">
            <a:extLst>
              <a:ext uri="{FF2B5EF4-FFF2-40B4-BE49-F238E27FC236}">
                <a16:creationId xmlns:a16="http://schemas.microsoft.com/office/drawing/2014/main" id="{1C109919-3448-2FAA-5ECD-2F8224ED0F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1514" y="0"/>
            <a:ext cx="3285912" cy="32859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0468DF-40A1-4DCC-AABA-E800DB71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l: verticaal 5">
            <a:extLst>
              <a:ext uri="{FF2B5EF4-FFF2-40B4-BE49-F238E27FC236}">
                <a16:creationId xmlns:a16="http://schemas.microsoft.com/office/drawing/2014/main" id="{296FBD3E-AEE8-A02E-E8A1-0E396750E1A8}"/>
              </a:ext>
            </a:extLst>
          </p:cNvPr>
          <p:cNvSpPr/>
          <p:nvPr/>
        </p:nvSpPr>
        <p:spPr>
          <a:xfrm>
            <a:off x="3470487" y="1112520"/>
            <a:ext cx="5066453" cy="1920240"/>
          </a:xfrm>
          <a:prstGeom prst="verticalScroll">
            <a:avLst>
              <a:gd name="adj" fmla="val 25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BE" sz="2800" b="1" dirty="0">
                <a:ln/>
                <a:solidFill>
                  <a:schemeClr val="accent3"/>
                </a:solidFill>
              </a:rPr>
              <a:t>Zijn er nog vragen 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FA71CFB-9EC8-D97C-C1E4-411C42044F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30408" y="1782861"/>
            <a:ext cx="1199213" cy="944382"/>
          </a:xfrm>
          <a:prstGeom prst="rect">
            <a:avLst/>
          </a:prstGeom>
        </p:spPr>
      </p:pic>
      <p:pic>
        <p:nvPicPr>
          <p:cNvPr id="11" name="Graphic 10" descr="Opmerking belangrijk met effen opvulling">
            <a:extLst>
              <a:ext uri="{FF2B5EF4-FFF2-40B4-BE49-F238E27FC236}">
                <a16:creationId xmlns:a16="http://schemas.microsoft.com/office/drawing/2014/main" id="{80099554-AEBC-3F0D-AFB2-48BFD24D11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61144"/>
            <a:ext cx="1478280" cy="14782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A6C4565-3470-DD39-C7A0-F2ACD9968F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283761" y="2477919"/>
            <a:ext cx="6345466" cy="292662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5EDA1D-A226-6A2C-096D-B92B6782DA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311670">
            <a:off x="5638442" y="2786761"/>
            <a:ext cx="7620000" cy="33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3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4" ma:contentTypeDescription="Een nieuw document maken." ma:contentTypeScope="" ma:versionID="658bcd6e9269d44ff57ee0af9f753bf1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52088dfb7e0d65133ef56beefac4d89f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C4AC65-5F1E-4033-A59D-5D98D2017E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98F095-1537-4137-A827-1BA5521E1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41B5CA-194E-4087-8FF4-CD974C8653D0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b9a0045-f4e2-4631-9078-e51cb7bd1a4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0</TotalTime>
  <Words>244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Bell MT</vt:lpstr>
      <vt:lpstr>Boucherie Block</vt:lpstr>
      <vt:lpstr>Tw Cen MT</vt:lpstr>
      <vt:lpstr>Druppel</vt:lpstr>
      <vt:lpstr> provincie LUIK ! </vt:lpstr>
      <vt:lpstr>Het landschap !</vt:lpstr>
      <vt:lpstr>PowerPoint-presentatie</vt:lpstr>
      <vt:lpstr>De leuke dingen in luik !</vt:lpstr>
      <vt:lpstr>PowerPoint-presentatie</vt:lpstr>
      <vt:lpstr>Weet je dit 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Siebe Goysens</dc:creator>
  <cp:lastModifiedBy>Katrien Verbruggen</cp:lastModifiedBy>
  <cp:revision>3</cp:revision>
  <dcterms:created xsi:type="dcterms:W3CDTF">2026-03-30T12:58:49Z</dcterms:created>
  <dcterms:modified xsi:type="dcterms:W3CDTF">2026-04-24T10:18:14Z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