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B254B-B73C-4202-AA92-4F4AD1DF1B9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73E1-B394-42D7-8CD8-1F2F4812F13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932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073E1-B394-42D7-8CD8-1F2F4812F132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38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980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358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899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467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867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9138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262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103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984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138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0910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54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1276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1085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604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469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411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87381C-1A2B-40DD-8855-A5CFC10CA35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40F5C-2891-4009-9BC0-719F637158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12842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BED688-116B-9786-EB07-15B5F9933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304144"/>
            <a:ext cx="8825658" cy="3473237"/>
          </a:xfrm>
        </p:spPr>
        <p:txBody>
          <a:bodyPr/>
          <a:lstStyle/>
          <a:p>
            <a:r>
              <a:rPr lang="nl-BE" sz="8800" b="1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 BOSKLASSEN</a:t>
            </a:r>
            <a:br>
              <a:rPr lang="nl-BE" sz="8800" b="1" i="1" dirty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nl-BE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VAN DE BOYS.</a:t>
            </a:r>
            <a:br>
              <a:rPr lang="nl-BE" b="1" dirty="0"/>
            </a:br>
            <a:endParaRPr lang="nl-BE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19D324D-F2DE-8C45-CF17-D69087694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221" y="5209741"/>
            <a:ext cx="8825658" cy="1295989"/>
          </a:xfrm>
        </p:spPr>
        <p:txBody>
          <a:bodyPr>
            <a:noAutofit/>
          </a:bodyPr>
          <a:lstStyle/>
          <a:p>
            <a:r>
              <a:rPr lang="nl-BE" sz="6700" b="1" i="1" dirty="0"/>
              <a:t>VINCE&amp;CHARLIE</a:t>
            </a:r>
          </a:p>
        </p:txBody>
      </p:sp>
    </p:spTree>
    <p:extLst>
      <p:ext uri="{BB962C8B-B14F-4D97-AF65-F5344CB8AC3E}">
        <p14:creationId xmlns:p14="http://schemas.microsoft.com/office/powerpoint/2010/main" val="3168796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BF1353-D029-B227-0C3E-B5E8FB26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20000" cy="5715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2D7F992-74BB-9ED5-0A5C-B5CF18FB21C2}"/>
              </a:ext>
            </a:extLst>
          </p:cNvPr>
          <p:cNvSpPr txBox="1"/>
          <p:nvPr/>
        </p:nvSpPr>
        <p:spPr>
          <a:xfrm>
            <a:off x="124918" y="5715000"/>
            <a:ext cx="7495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i="1" dirty="0"/>
              <a:t>DIT WAS ONZE VLAG.</a:t>
            </a:r>
          </a:p>
        </p:txBody>
      </p:sp>
    </p:spTree>
    <p:extLst>
      <p:ext uri="{BB962C8B-B14F-4D97-AF65-F5344CB8AC3E}">
        <p14:creationId xmlns:p14="http://schemas.microsoft.com/office/powerpoint/2010/main" val="16759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1D8A7C9-1F6E-FE7E-CAA7-1585C791F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20000" cy="559133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0741C2-3B1B-4618-2848-E16F1B00D6CA}"/>
              </a:ext>
            </a:extLst>
          </p:cNvPr>
          <p:cNvSpPr txBox="1"/>
          <p:nvPr/>
        </p:nvSpPr>
        <p:spPr>
          <a:xfrm>
            <a:off x="119921" y="5591331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HIER GAF DE JUF UITLEG OVER DE ROMEINEN.</a:t>
            </a:r>
          </a:p>
        </p:txBody>
      </p:sp>
    </p:spTree>
    <p:extLst>
      <p:ext uri="{BB962C8B-B14F-4D97-AF65-F5344CB8AC3E}">
        <p14:creationId xmlns:p14="http://schemas.microsoft.com/office/powerpoint/2010/main" val="1271411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737A888-4938-6C59-620F-122DE3F04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36105" cy="5715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2258C06-0A1F-BCF3-21B3-3698B0852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104" y="0"/>
            <a:ext cx="6255896" cy="5715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BB099C1-235D-5D2A-2873-4CE5B86AC571}"/>
              </a:ext>
            </a:extLst>
          </p:cNvPr>
          <p:cNvSpPr txBox="1"/>
          <p:nvPr/>
        </p:nvSpPr>
        <p:spPr>
          <a:xfrm>
            <a:off x="344774" y="5715000"/>
            <a:ext cx="11272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/>
              <a:t>We hadden verschillende padden gevangen.</a:t>
            </a:r>
          </a:p>
        </p:txBody>
      </p:sp>
    </p:spTree>
    <p:extLst>
      <p:ext uri="{BB962C8B-B14F-4D97-AF65-F5344CB8AC3E}">
        <p14:creationId xmlns:p14="http://schemas.microsoft.com/office/powerpoint/2010/main" val="2373692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F891544-7AE5-0D23-4AB7-1B3D5F25E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0" y="0"/>
            <a:ext cx="12007120" cy="509665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E848F42-BC2F-AC24-95CF-04090B237259}"/>
              </a:ext>
            </a:extLst>
          </p:cNvPr>
          <p:cNvSpPr txBox="1"/>
          <p:nvPr/>
        </p:nvSpPr>
        <p:spPr>
          <a:xfrm>
            <a:off x="212360" y="5306517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/>
              <a:t>Dit was één van de vele padden in het huis dat we hadden gebouwd.</a:t>
            </a:r>
          </a:p>
        </p:txBody>
      </p:sp>
    </p:spTree>
    <p:extLst>
      <p:ext uri="{BB962C8B-B14F-4D97-AF65-F5344CB8AC3E}">
        <p14:creationId xmlns:p14="http://schemas.microsoft.com/office/powerpoint/2010/main" val="643288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62891-AA9A-C899-3310-BEB8BA2B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CA3D2E9D-C221-2407-5723-344BB5D94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7815"/>
            <a:ext cx="5594349" cy="500475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67B287B-6685-80AB-D5C9-D8DCD9CC1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349" y="0"/>
            <a:ext cx="6633147" cy="5004753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A50E7F8-A77F-C5A7-2BF5-30918B1CB1BC}"/>
              </a:ext>
            </a:extLst>
          </p:cNvPr>
          <p:cNvSpPr txBox="1"/>
          <p:nvPr/>
        </p:nvSpPr>
        <p:spPr>
          <a:xfrm>
            <a:off x="322217" y="5175678"/>
            <a:ext cx="97286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Hier hadden we één grote en één middelmatige hond geaaid.</a:t>
            </a:r>
          </a:p>
        </p:txBody>
      </p:sp>
    </p:spTree>
    <p:extLst>
      <p:ext uri="{BB962C8B-B14F-4D97-AF65-F5344CB8AC3E}">
        <p14:creationId xmlns:p14="http://schemas.microsoft.com/office/powerpoint/2010/main" val="2328540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A7F23-2520-5E0B-E19C-D71FB964A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8800" dirty="0"/>
              <a:t>Nu is de </a:t>
            </a:r>
            <a:r>
              <a:rPr lang="nl-BE" sz="9600" dirty="0"/>
              <a:t>eerste dag voorbij.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6C5E8B-325E-0275-C6A1-BFFA0B4ED92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063228">
            <a:off x="8448492" y="2007947"/>
            <a:ext cx="8946541" cy="4195481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72440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20260924_084748_800x600-standard.jpg">
            <a:extLst>
              <a:ext uri="{FF2B5EF4-FFF2-40B4-BE49-F238E27FC236}">
                <a16:creationId xmlns:a16="http://schemas.microsoft.com/office/drawing/2014/main" id="{D412CEDC-A59D-647E-9743-F41EF18E22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78" b="33672"/>
          <a:stretch>
            <a:fillRect/>
          </a:stretch>
        </p:blipFill>
        <p:spPr>
          <a:xfrm>
            <a:off x="20" y="9"/>
            <a:ext cx="7390131" cy="685799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2B1435E-BAB8-43AB-AF6A-C15D437DC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E8A3149-5099-C89F-7272-72ADE89D3387}"/>
              </a:ext>
            </a:extLst>
          </p:cNvPr>
          <p:cNvSpPr txBox="1"/>
          <p:nvPr/>
        </p:nvSpPr>
        <p:spPr>
          <a:xfrm>
            <a:off x="7390151" y="2055431"/>
            <a:ext cx="41872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Hier gingen we terug naar het bos.</a:t>
            </a:r>
          </a:p>
        </p:txBody>
      </p:sp>
    </p:spTree>
    <p:extLst>
      <p:ext uri="{BB962C8B-B14F-4D97-AF65-F5344CB8AC3E}">
        <p14:creationId xmlns:p14="http://schemas.microsoft.com/office/powerpoint/2010/main" val="4175972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EBCFE27-4C3E-A05D-BAB4-51870B6F5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" y="675189"/>
            <a:ext cx="6038914" cy="36182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37B2FBF-6354-5D6A-A30E-5B54FABB5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092" y="0"/>
            <a:ext cx="6235908" cy="429346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1DC1F644-9777-91F2-C7E2-B3D664945B73}"/>
              </a:ext>
            </a:extLst>
          </p:cNvPr>
          <p:cNvSpPr txBox="1"/>
          <p:nvPr/>
        </p:nvSpPr>
        <p:spPr>
          <a:xfrm>
            <a:off x="239843" y="4452079"/>
            <a:ext cx="11952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 Hier deden we een speurtocht zoals de indianen in het bos.</a:t>
            </a:r>
          </a:p>
        </p:txBody>
      </p:sp>
    </p:spTree>
    <p:extLst>
      <p:ext uri="{BB962C8B-B14F-4D97-AF65-F5344CB8AC3E}">
        <p14:creationId xmlns:p14="http://schemas.microsoft.com/office/powerpoint/2010/main" val="2785867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ED744E1-3C6B-517A-AB97-2EA9D3678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987" y="223709"/>
            <a:ext cx="7708492" cy="438868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49D21EB-BC71-AB68-772E-3869D921C13C}"/>
              </a:ext>
            </a:extLst>
          </p:cNvPr>
          <p:cNvSpPr txBox="1"/>
          <p:nvPr/>
        </p:nvSpPr>
        <p:spPr>
          <a:xfrm>
            <a:off x="1174901" y="4838539"/>
            <a:ext cx="9434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Dit waren de 3 motoren.</a:t>
            </a:r>
          </a:p>
        </p:txBody>
      </p:sp>
    </p:spTree>
    <p:extLst>
      <p:ext uri="{BB962C8B-B14F-4D97-AF65-F5344CB8AC3E}">
        <p14:creationId xmlns:p14="http://schemas.microsoft.com/office/powerpoint/2010/main" val="2690611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17F0C28-E5D5-5F97-A47D-8364601E2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1"/>
            <a:ext cx="12192000" cy="475188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FFF9CD6-AB24-FCE8-E449-B2A2099BD296}"/>
              </a:ext>
            </a:extLst>
          </p:cNvPr>
          <p:cNvSpPr txBox="1"/>
          <p:nvPr/>
        </p:nvSpPr>
        <p:spPr>
          <a:xfrm>
            <a:off x="1651416" y="4549676"/>
            <a:ext cx="95187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7200" dirty="0"/>
              <a:t>Dit was nog een spelletje.</a:t>
            </a:r>
          </a:p>
        </p:txBody>
      </p:sp>
    </p:spTree>
    <p:extLst>
      <p:ext uri="{BB962C8B-B14F-4D97-AF65-F5344CB8AC3E}">
        <p14:creationId xmlns:p14="http://schemas.microsoft.com/office/powerpoint/2010/main" val="1764438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E1769A1-3C4D-16C8-1F56-8DBD4253E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9152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FE6B8F8-B47D-4DDD-87A3-A348EA5D73BC}"/>
              </a:ext>
            </a:extLst>
          </p:cNvPr>
          <p:cNvSpPr txBox="1"/>
          <p:nvPr/>
        </p:nvSpPr>
        <p:spPr>
          <a:xfrm>
            <a:off x="229849" y="5306518"/>
            <a:ext cx="11962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/>
              <a:t>Hier gingen we terug naar school.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42014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1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1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5" name="Oval 2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6" name="Picture 2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7" name="Picture 2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8" name="Rectangle 2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A874DFB-0802-17F5-9504-0E6056A630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536" r="-1" b="51286"/>
          <a:stretch>
            <a:fillRect/>
          </a:stretch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39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2CACBE2-757B-AE21-ACD0-522A0FDA62DB}"/>
              </a:ext>
            </a:extLst>
          </p:cNvPr>
          <p:cNvSpPr txBox="1"/>
          <p:nvPr/>
        </p:nvSpPr>
        <p:spPr>
          <a:xfrm>
            <a:off x="761206" y="4821924"/>
            <a:ext cx="10407602" cy="11111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Hier </a:t>
            </a:r>
            <a:r>
              <a:rPr lang="en-US" sz="54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aten</a:t>
            </a:r>
            <a:r>
              <a:rPr lang="en-US" sz="54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we LEKKERE spaghetti.</a:t>
            </a:r>
          </a:p>
        </p:txBody>
      </p:sp>
    </p:spTree>
    <p:extLst>
      <p:ext uri="{BB962C8B-B14F-4D97-AF65-F5344CB8AC3E}">
        <p14:creationId xmlns:p14="http://schemas.microsoft.com/office/powerpoint/2010/main" val="527250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1AB82D7-E813-8376-46DC-433FE71AE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05175" cy="33051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2D9C92C-5293-B6E0-5C1C-9C4AC1549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305175"/>
            <a:ext cx="3305175" cy="355282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5FE35D2-7F24-93C9-F655-1EAF2501F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177" y="0"/>
            <a:ext cx="3305175" cy="330517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114C241-3937-5F22-0830-040AAA415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176" y="3305175"/>
            <a:ext cx="3305175" cy="355282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8B7C4F4-A947-ECC8-B308-66F751C320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352" y="-1"/>
            <a:ext cx="3305175" cy="3305175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E42FD900-073C-A557-F1FF-48DED5A327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5353" y="3305174"/>
            <a:ext cx="3305175" cy="355282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4622849-D811-C7B7-4390-2CD70CB57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529" y="-2"/>
            <a:ext cx="229647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3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C3E5563-31AA-C468-AD9F-359E38C8D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05" y="540774"/>
            <a:ext cx="9614582" cy="427703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521F67C-8BA6-673C-04EC-5F4F892E4815}"/>
              </a:ext>
            </a:extLst>
          </p:cNvPr>
          <p:cNvSpPr txBox="1"/>
          <p:nvPr/>
        </p:nvSpPr>
        <p:spPr>
          <a:xfrm>
            <a:off x="0" y="5666282"/>
            <a:ext cx="11992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/>
              <a:t>Hier las de juf nog een verhaaltje voor.</a:t>
            </a:r>
          </a:p>
        </p:txBody>
      </p:sp>
    </p:spTree>
    <p:extLst>
      <p:ext uri="{BB962C8B-B14F-4D97-AF65-F5344CB8AC3E}">
        <p14:creationId xmlns:p14="http://schemas.microsoft.com/office/powerpoint/2010/main" val="1505018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10C9D9-BE74-2DA1-4407-9AB87D140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4734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682C410-5918-742F-37BA-E6F2968093EC}"/>
              </a:ext>
            </a:extLst>
          </p:cNvPr>
          <p:cNvSpPr txBox="1"/>
          <p:nvPr/>
        </p:nvSpPr>
        <p:spPr>
          <a:xfrm>
            <a:off x="1858780" y="4047344"/>
            <a:ext cx="927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/>
              <a:t>EINDE!!!!!!!!!!!!!!!!!!!!!!!!!!!!!!!!!!!!!!!!!!!!!!!!!!!!!!!!!!!!!!!!!!!!!!!!!!!!!!</a:t>
            </a:r>
          </a:p>
        </p:txBody>
      </p:sp>
    </p:spTree>
    <p:extLst>
      <p:ext uri="{BB962C8B-B14F-4D97-AF65-F5344CB8AC3E}">
        <p14:creationId xmlns:p14="http://schemas.microsoft.com/office/powerpoint/2010/main" val="54710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</TotalTime>
  <Words>122</Words>
  <Application>Microsoft Office PowerPoint</Application>
  <PresentationFormat>Breedbeeld</PresentationFormat>
  <Paragraphs>17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Aptos</vt:lpstr>
      <vt:lpstr>Century Gothic</vt:lpstr>
      <vt:lpstr>Wingdings 3</vt:lpstr>
      <vt:lpstr>Ion</vt:lpstr>
      <vt:lpstr>DE BOSKLASSEN VAN DE BOYS. </vt:lpstr>
      <vt:lpstr>PowerPoint-presentatie</vt:lpstr>
      <vt:lpstr>PowerPoint-presentatie</vt:lpstr>
      <vt:lpstr>PowerPoint-presentatie</vt:lpstr>
      <vt:lpstr>PowerPoint-presentatie</vt:lpstr>
      <vt:lpstr>PowerPoint-presentatie</vt:lpstr>
      <vt:lpstr>Nu is de eerste dag voorbij.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 Nys</dc:creator>
  <cp:lastModifiedBy>Katrien Verbruggen</cp:lastModifiedBy>
  <cp:revision>12</cp:revision>
  <dcterms:created xsi:type="dcterms:W3CDTF">2026-10-02T12:34:30Z</dcterms:created>
  <dcterms:modified xsi:type="dcterms:W3CDTF">2026-10-09T14:20:18Z</dcterms:modified>
</cp:coreProperties>
</file>