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F3EFC-FA7A-43BD-93D3-BF9AECAC529E}" v="99" dt="2025-09-30T13:09:33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69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1487A-4237-A7CF-7BA5-A60FB071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1257" y="1041400"/>
            <a:ext cx="8791575" cy="2387600"/>
          </a:xfrm>
        </p:spPr>
        <p:txBody>
          <a:bodyPr>
            <a:normAutofit fontScale="90000"/>
          </a:bodyPr>
          <a:lstStyle/>
          <a:p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>
                <a:solidFill>
                  <a:srgbClr val="FFFF00"/>
                </a:solidFill>
              </a:rPr>
            </a:br>
            <a:r>
              <a:rPr lang="nl-BE" sz="5300" dirty="0">
                <a:solidFill>
                  <a:srgbClr val="FFFF00"/>
                </a:solidFill>
              </a:rPr>
              <a:t>leukste bosklassen ter wereld</a:t>
            </a:r>
            <a:endParaRPr lang="nl-BE" dirty="0">
              <a:solidFill>
                <a:srgbClr val="FFFF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AD53A0-9731-6444-6E34-289F9329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4</a:t>
            </a:r>
            <a:r>
              <a:rPr lang="nl-BE" sz="4000" baseline="30000" dirty="0"/>
              <a:t>de</a:t>
            </a:r>
            <a:r>
              <a:rPr lang="nl-BE" sz="4000" dirty="0"/>
              <a:t> leerjaar</a:t>
            </a:r>
          </a:p>
        </p:txBody>
      </p:sp>
    </p:spTree>
    <p:extLst>
      <p:ext uri="{BB962C8B-B14F-4D97-AF65-F5344CB8AC3E}">
        <p14:creationId xmlns:p14="http://schemas.microsoft.com/office/powerpoint/2010/main" val="2108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6511218-B9AA-4B98-BC1D-CCC9BB28A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8" name="Rectangle 137">
              <a:extLst>
                <a:ext uri="{FF2B5EF4-FFF2-40B4-BE49-F238E27FC236}">
                  <a16:creationId xmlns:a16="http://schemas.microsoft.com/office/drawing/2014/main" id="{4091B7F8-4439-4ACD-B578-E523334B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2">
              <a:extLst>
                <a:ext uri="{FF2B5EF4-FFF2-40B4-BE49-F238E27FC236}">
                  <a16:creationId xmlns:a16="http://schemas.microsoft.com/office/drawing/2014/main" id="{18EF6BE6-0FCE-475D-BAB2-683B36D57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9A1DF38-12D1-02F5-0B65-181C02E3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nl-BE" dirty="0"/>
              <a:t>Ons arm huis was in het bos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7994D66-B6A2-14E4-6519-CEA24B4028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395" r="8878"/>
          <a:stretch>
            <a:fillRect/>
          </a:stretch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815A4C8-B67A-417B-881F-B10F7754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908880B-41F4-47DC-A5D9-CC6110F11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3AF45E0-DAB3-4BF0-B6F4-DD30CA25E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AD76E2E6-F745-4365-9908-0B9E1A5E0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6F5917B-27A0-4E27-B437-D38E7294E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DB713C1-FF7B-4575-8117-022C649B6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BB7E4ACC-44D9-4792-9E29-712DDBD00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0A3FC698-6397-4AAD-BFE7-5436973BD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01236AB7-797D-4790-AADE-7C43A7DD9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E089A1E5-35CB-4B0E-89EE-FB2AB368F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1B3676D-5E71-4B0E-9A27-97E7B016E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8D40786-1ED1-48CB-9998-047B97FE2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35C2320-C3B2-4989-A4E2-C71FA7F50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CF46DEE0-1E3B-4861-841A-3DBBAF79C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96962E2E-BDC1-40A1-9CA9-DCD1E2F2C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0AB10F96-B5B5-493C-B58A-ABAD1B5D8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385FEB28-D230-4850-96D1-B84416B2E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7D69D500-53C1-4C49-986B-0C77700A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242E9848-2FB4-4D7D-AE1F-FCB62E4A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F007433C-DB9E-4A75-BA95-1012EFDE8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F0402231-D741-48D0-BF9A-1FCA25B57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CE7FBE95-E865-4925-8852-1F46C1A85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3" name="Freeform 26">
              <a:extLst>
                <a:ext uri="{FF2B5EF4-FFF2-40B4-BE49-F238E27FC236}">
                  <a16:creationId xmlns:a16="http://schemas.microsoft.com/office/drawing/2014/main" id="{8F43B940-9D12-405E-9143-F5E64D347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4" name="Freeform 27">
              <a:extLst>
                <a:ext uri="{FF2B5EF4-FFF2-40B4-BE49-F238E27FC236}">
                  <a16:creationId xmlns:a16="http://schemas.microsoft.com/office/drawing/2014/main" id="{AB96A555-1114-43F3-B7C1-36C528AC2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5" name="Freeform 28">
              <a:extLst>
                <a:ext uri="{FF2B5EF4-FFF2-40B4-BE49-F238E27FC236}">
                  <a16:creationId xmlns:a16="http://schemas.microsoft.com/office/drawing/2014/main" id="{24C4A8E3-7739-47BF-98F1-55A35475E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6" name="Freeform 29">
              <a:extLst>
                <a:ext uri="{FF2B5EF4-FFF2-40B4-BE49-F238E27FC236}">
                  <a16:creationId xmlns:a16="http://schemas.microsoft.com/office/drawing/2014/main" id="{AA9972CC-55BF-424B-BF02-D68C8F837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7" name="Freeform 30">
              <a:extLst>
                <a:ext uri="{FF2B5EF4-FFF2-40B4-BE49-F238E27FC236}">
                  <a16:creationId xmlns:a16="http://schemas.microsoft.com/office/drawing/2014/main" id="{26FE0F33-8EBE-4E8C-80B2-94D892A84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8" name="Freeform 31">
              <a:extLst>
                <a:ext uri="{FF2B5EF4-FFF2-40B4-BE49-F238E27FC236}">
                  <a16:creationId xmlns:a16="http://schemas.microsoft.com/office/drawing/2014/main" id="{067215AC-EE86-41A8-906A-930B98379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69" name="Freeform 32">
              <a:extLst>
                <a:ext uri="{FF2B5EF4-FFF2-40B4-BE49-F238E27FC236}">
                  <a16:creationId xmlns:a16="http://schemas.microsoft.com/office/drawing/2014/main" id="{2A7D51B1-D027-4BB9-A7AA-77B82224C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D863577D-1563-4E7D-B1C2-8FD6EB5E2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1" name="Freeform 34">
              <a:extLst>
                <a:ext uri="{FF2B5EF4-FFF2-40B4-BE49-F238E27FC236}">
                  <a16:creationId xmlns:a16="http://schemas.microsoft.com/office/drawing/2014/main" id="{1142C45E-91B5-43E6-815B-8DCE711EE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2" name="Freeform 35">
              <a:extLst>
                <a:ext uri="{FF2B5EF4-FFF2-40B4-BE49-F238E27FC236}">
                  <a16:creationId xmlns:a16="http://schemas.microsoft.com/office/drawing/2014/main" id="{D392B29F-8F06-4525-8C60-6AD0FF87C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3" name="Freeform 36">
              <a:extLst>
                <a:ext uri="{FF2B5EF4-FFF2-40B4-BE49-F238E27FC236}">
                  <a16:creationId xmlns:a16="http://schemas.microsoft.com/office/drawing/2014/main" id="{C0097D3D-4508-4DFE-9362-1D4CD5342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4" name="Freeform 37">
              <a:extLst>
                <a:ext uri="{FF2B5EF4-FFF2-40B4-BE49-F238E27FC236}">
                  <a16:creationId xmlns:a16="http://schemas.microsoft.com/office/drawing/2014/main" id="{CB6E6B17-DA8C-4DFE-A8F3-C88E9C6CE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5" name="Freeform 38">
              <a:extLst>
                <a:ext uri="{FF2B5EF4-FFF2-40B4-BE49-F238E27FC236}">
                  <a16:creationId xmlns:a16="http://schemas.microsoft.com/office/drawing/2014/main" id="{ED70E448-5DC1-4921-984C-B5144E20C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6" name="Freeform 39">
              <a:extLst>
                <a:ext uri="{FF2B5EF4-FFF2-40B4-BE49-F238E27FC236}">
                  <a16:creationId xmlns:a16="http://schemas.microsoft.com/office/drawing/2014/main" id="{670F7120-EA4D-4FED-8679-ADFE90C47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7" name="Freeform 40">
              <a:extLst>
                <a:ext uri="{FF2B5EF4-FFF2-40B4-BE49-F238E27FC236}">
                  <a16:creationId xmlns:a16="http://schemas.microsoft.com/office/drawing/2014/main" id="{06395248-187B-4F4A-914C-C34DF7A83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8" name="Freeform 41">
              <a:extLst>
                <a:ext uri="{FF2B5EF4-FFF2-40B4-BE49-F238E27FC236}">
                  <a16:creationId xmlns:a16="http://schemas.microsoft.com/office/drawing/2014/main" id="{A1A1A364-CAD6-49EE-AD57-1C5FD774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79" name="Freeform 42">
              <a:extLst>
                <a:ext uri="{FF2B5EF4-FFF2-40B4-BE49-F238E27FC236}">
                  <a16:creationId xmlns:a16="http://schemas.microsoft.com/office/drawing/2014/main" id="{A55D2F6C-C341-4B23-94D4-7860818D5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0" name="Freeform 43">
              <a:extLst>
                <a:ext uri="{FF2B5EF4-FFF2-40B4-BE49-F238E27FC236}">
                  <a16:creationId xmlns:a16="http://schemas.microsoft.com/office/drawing/2014/main" id="{A997BCC5-C47B-4CBB-8574-3D2185875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1" name="Freeform 44">
              <a:extLst>
                <a:ext uri="{FF2B5EF4-FFF2-40B4-BE49-F238E27FC236}">
                  <a16:creationId xmlns:a16="http://schemas.microsoft.com/office/drawing/2014/main" id="{8C080CB5-4748-447C-9A7C-7D19D53C8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1974BBB3-7214-4B90-B3F4-FD7491717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3" name="Freeform 46">
              <a:extLst>
                <a:ext uri="{FF2B5EF4-FFF2-40B4-BE49-F238E27FC236}">
                  <a16:creationId xmlns:a16="http://schemas.microsoft.com/office/drawing/2014/main" id="{A5146950-414C-435B-93DF-86EEFE43A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4" name="Freeform 47">
              <a:extLst>
                <a:ext uri="{FF2B5EF4-FFF2-40B4-BE49-F238E27FC236}">
                  <a16:creationId xmlns:a16="http://schemas.microsoft.com/office/drawing/2014/main" id="{A4F42FB5-9798-4A86-9B6F-EBD72095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5" name="Freeform 48">
              <a:extLst>
                <a:ext uri="{FF2B5EF4-FFF2-40B4-BE49-F238E27FC236}">
                  <a16:creationId xmlns:a16="http://schemas.microsoft.com/office/drawing/2014/main" id="{48DA1A65-C30E-401D-96D5-CBD73B1D6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6" name="Freeform 49">
              <a:extLst>
                <a:ext uri="{FF2B5EF4-FFF2-40B4-BE49-F238E27FC236}">
                  <a16:creationId xmlns:a16="http://schemas.microsoft.com/office/drawing/2014/main" id="{BFBDBDA4-F724-4A2C-B95C-0708D0E52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7" name="Freeform 50">
              <a:extLst>
                <a:ext uri="{FF2B5EF4-FFF2-40B4-BE49-F238E27FC236}">
                  <a16:creationId xmlns:a16="http://schemas.microsoft.com/office/drawing/2014/main" id="{51A9FC73-ADDC-4F4C-A52E-2416211F1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8" name="Freeform 51">
              <a:extLst>
                <a:ext uri="{FF2B5EF4-FFF2-40B4-BE49-F238E27FC236}">
                  <a16:creationId xmlns:a16="http://schemas.microsoft.com/office/drawing/2014/main" id="{C1506CC0-B481-4F34-9692-55FFB0DE0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9" name="Freeform 52">
              <a:extLst>
                <a:ext uri="{FF2B5EF4-FFF2-40B4-BE49-F238E27FC236}">
                  <a16:creationId xmlns:a16="http://schemas.microsoft.com/office/drawing/2014/main" id="{63C32F27-2DFD-4DC6-A459-1D8B1E35C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0" name="Freeform 53">
              <a:extLst>
                <a:ext uri="{FF2B5EF4-FFF2-40B4-BE49-F238E27FC236}">
                  <a16:creationId xmlns:a16="http://schemas.microsoft.com/office/drawing/2014/main" id="{1D72781E-80D4-4D20-9CB8-B1F93F7F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1" name="Freeform 54">
              <a:extLst>
                <a:ext uri="{FF2B5EF4-FFF2-40B4-BE49-F238E27FC236}">
                  <a16:creationId xmlns:a16="http://schemas.microsoft.com/office/drawing/2014/main" id="{B185151E-5C64-466C-95A8-82DCD68F9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2" name="Freeform 55">
              <a:extLst>
                <a:ext uri="{FF2B5EF4-FFF2-40B4-BE49-F238E27FC236}">
                  <a16:creationId xmlns:a16="http://schemas.microsoft.com/office/drawing/2014/main" id="{5422BDFC-E916-4209-9AE5-5EBBFAE67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3" name="Freeform 56">
              <a:extLst>
                <a:ext uri="{FF2B5EF4-FFF2-40B4-BE49-F238E27FC236}">
                  <a16:creationId xmlns:a16="http://schemas.microsoft.com/office/drawing/2014/main" id="{CB055192-621C-4D0A-95A8-43B3D6657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4" name="Freeform 57">
              <a:extLst>
                <a:ext uri="{FF2B5EF4-FFF2-40B4-BE49-F238E27FC236}">
                  <a16:creationId xmlns:a16="http://schemas.microsoft.com/office/drawing/2014/main" id="{A800D0DB-2B86-43A8-A566-5514B915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5" name="Freeform 58">
              <a:extLst>
                <a:ext uri="{FF2B5EF4-FFF2-40B4-BE49-F238E27FC236}">
                  <a16:creationId xmlns:a16="http://schemas.microsoft.com/office/drawing/2014/main" id="{A24135C6-FD88-403B-98E1-C941F03C7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A3A16B-374F-15A0-CA14-1CA4AC24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Dit was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kamp</a:t>
            </a:r>
            <a:r>
              <a:rPr lang="en-US" dirty="0"/>
              <a:t> en we </a:t>
            </a:r>
            <a:r>
              <a:rPr lang="en-US" dirty="0" err="1"/>
              <a:t>verhuisden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villa.</a:t>
            </a:r>
          </a:p>
          <a:p>
            <a:pPr marL="0" indent="0">
              <a:buNone/>
            </a:pPr>
            <a:r>
              <a:rPr lang="en-US" dirty="0"/>
              <a:t>We </a:t>
            </a:r>
            <a:r>
              <a:rPr lang="en-US" dirty="0" err="1"/>
              <a:t>waren</a:t>
            </a:r>
            <a:r>
              <a:rPr lang="en-US" dirty="0"/>
              <a:t> </a:t>
            </a:r>
            <a:r>
              <a:rPr lang="en-US" dirty="0" err="1"/>
              <a:t>eerst</a:t>
            </a:r>
            <a:r>
              <a:rPr lang="en-US" dirty="0"/>
              <a:t> arm en </a:t>
            </a:r>
            <a:r>
              <a:rPr lang="en-US" dirty="0" err="1"/>
              <a:t>daarna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we </a:t>
            </a:r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geworden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8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F20BF-F837-AC50-8514-BCBAA0CF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nl-BE" dirty="0"/>
              <a:t>En veel spelletjes gespeeld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CAE921-5DB1-F261-33A2-844840DDB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36" y="2743145"/>
            <a:ext cx="5741233" cy="3541714"/>
          </a:xfrm>
        </p:spPr>
        <p:txBody>
          <a:bodyPr anchor="ctr">
            <a:normAutofit/>
          </a:bodyPr>
          <a:lstStyle/>
          <a:p>
            <a:pPr lvl="8"/>
            <a:r>
              <a:rPr lang="en-US" sz="2800" dirty="0" err="1"/>
              <a:t>Bv</a:t>
            </a:r>
            <a:r>
              <a:rPr lang="en-US" sz="2800" dirty="0"/>
              <a:t> : </a:t>
            </a:r>
            <a:r>
              <a:rPr lang="en-US" sz="2800" dirty="0" err="1"/>
              <a:t>Wite</a:t>
            </a:r>
            <a:r>
              <a:rPr lang="en-US" sz="2800" dirty="0"/>
              <a:t> </a:t>
            </a:r>
            <a:r>
              <a:rPr lang="en-US" sz="2800" dirty="0" err="1"/>
              <a:t>wolven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zwarte</a:t>
            </a:r>
            <a:r>
              <a:rPr lang="en-US" sz="2800" dirty="0"/>
              <a:t> </a:t>
            </a:r>
            <a:r>
              <a:rPr lang="en-US" sz="2800" dirty="0" err="1"/>
              <a:t>wolven</a:t>
            </a:r>
            <a:endParaRPr lang="en-US" sz="2800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DE5A6E1-AF21-B253-A69C-1ED275C057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52" r="2" b="8861"/>
          <a:stretch>
            <a:fillRect/>
          </a:stretch>
        </p:blipFill>
        <p:spPr>
          <a:xfrm>
            <a:off x="6667584" y="2097088"/>
            <a:ext cx="4560049" cy="4187771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1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40213445-86D4-4F78-AD8F-8FEBBDFA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5" name="Rectangle 74">
              <a:extLst>
                <a:ext uri="{FF2B5EF4-FFF2-40B4-BE49-F238E27FC236}">
                  <a16:creationId xmlns:a16="http://schemas.microsoft.com/office/drawing/2014/main" id="{2684A60A-182E-419E-B01C-AFDD09191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2">
              <a:extLst>
                <a:ext uri="{FF2B5EF4-FFF2-40B4-BE49-F238E27FC236}">
                  <a16:creationId xmlns:a16="http://schemas.microsoft.com/office/drawing/2014/main" id="{FFABF1FD-FB5D-4393-B4E5-33B2CE257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FD62764-A6D1-F912-210F-D58D3874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nl-BE" sz="3200" dirty="0"/>
              <a:t>Pad gevonden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5F34F0A-B721-7FDB-874E-5B227D12A9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81" r="13257"/>
          <a:stretch>
            <a:fillRect/>
          </a:stretch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CDCE4EDB-73B1-4D06-81F5-710CC5298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63F9314-715E-4710-9A63-CE83056C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9B72E135-686E-4210-B69F-210E8CE80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7D3B4296-5208-432F-BB64-309668EC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B6956C6-AA52-471D-BD31-3ECBA2402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53A37D1D-4A71-4995-A6BC-FAE00A570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1893C2F1-17F9-4182-8755-0C15B2889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65DD1ACC-FCF5-4D49-B68C-FAE7829FA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DF836DE4-2767-4A63-9E03-9963D5EF5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916DC85C-58CE-4EBC-BDB4-B04096D65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DCFE1B83-4862-4B9A-9CEB-92C0A85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4D246667-16A5-4BA4-903D-561D924AB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7DDB6AF5-B5FD-469E-B20A-8A1E3E799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F70C8148-B4C1-4005-9272-BEFFC7CC7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2EE6A2D5-5F0B-4977-A24D-7ACFC2CD4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62AF7BF9-EA4A-4568-ACC4-9AE135078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C5480B8F-8335-4048-9440-D64B54610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C0239026-9B37-48A5-AE01-29B6F948A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072A79A0-61B5-446D-921B-4CC22956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7B295262-D1BB-4CC4-AE86-B61841BF2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2EB18505-CD3D-4C25-A04A-BC6837141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id="{B7A9AB06-69CB-45EB-A6D2-2C4CBDBFB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0" name="Freeform 26">
              <a:extLst>
                <a:ext uri="{FF2B5EF4-FFF2-40B4-BE49-F238E27FC236}">
                  <a16:creationId xmlns:a16="http://schemas.microsoft.com/office/drawing/2014/main" id="{112A72AB-1E70-4C17-A6F3-E8F925A6B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8F53EAC6-E0BE-4B8D-9093-F4C40F7A4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3C4430FB-7419-4488-B9DD-C52172E0B0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4A07FED4-C9B2-426D-80F9-3E251D9DB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2BE840B1-DE8E-4F4E-978E-195F2FF3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970A7C12-E1F6-4063-AA66-96F09C707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D92C1000-EC4C-495C-91EC-2EAD35CF4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F7B7324-4CF2-425F-A41A-28B32C0E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52FB908C-D111-4B49-AD3B-63F138343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C16B5E72-3FED-4E30-B1B0-C12EFEF8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CEE94B89-C705-4A0A-93A7-4F3B8981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4DB3AE93-70CB-4ACF-8A92-6EA135970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70E52CEC-5096-4798-8308-0E6C82FBA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F8276397-B2CD-42CA-B986-507EE9D46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642D153B-98BD-45E6-847F-1FD763973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252AE091-EAD9-455A-86A2-C3291C52F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09B8584C-6AFF-4278-9401-5418AA63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7" name="Freeform 43">
              <a:extLst>
                <a:ext uri="{FF2B5EF4-FFF2-40B4-BE49-F238E27FC236}">
                  <a16:creationId xmlns:a16="http://schemas.microsoft.com/office/drawing/2014/main" id="{C46EBDFA-29FE-431B-B471-A93954E63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8" name="Freeform 44">
              <a:extLst>
                <a:ext uri="{FF2B5EF4-FFF2-40B4-BE49-F238E27FC236}">
                  <a16:creationId xmlns:a16="http://schemas.microsoft.com/office/drawing/2014/main" id="{364709FA-053E-40E4-B749-04095388D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55D7DE2-227A-41F8-844D-271221B0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0" name="Freeform 46">
              <a:extLst>
                <a:ext uri="{FF2B5EF4-FFF2-40B4-BE49-F238E27FC236}">
                  <a16:creationId xmlns:a16="http://schemas.microsoft.com/office/drawing/2014/main" id="{972C56D1-4007-4A97-B1DF-7F9D3D1DC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1" name="Freeform 47">
              <a:extLst>
                <a:ext uri="{FF2B5EF4-FFF2-40B4-BE49-F238E27FC236}">
                  <a16:creationId xmlns:a16="http://schemas.microsoft.com/office/drawing/2014/main" id="{5DA56C63-5DD5-455F-8FD5-109691AA4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2" name="Freeform 48">
              <a:extLst>
                <a:ext uri="{FF2B5EF4-FFF2-40B4-BE49-F238E27FC236}">
                  <a16:creationId xmlns:a16="http://schemas.microsoft.com/office/drawing/2014/main" id="{A20F10A4-A054-4A68-BFD1-F2FB28B86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" name="Freeform 49">
              <a:extLst>
                <a:ext uri="{FF2B5EF4-FFF2-40B4-BE49-F238E27FC236}">
                  <a16:creationId xmlns:a16="http://schemas.microsoft.com/office/drawing/2014/main" id="{48DCF062-2278-4653-9461-CA2153710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4" name="Freeform 50">
              <a:extLst>
                <a:ext uri="{FF2B5EF4-FFF2-40B4-BE49-F238E27FC236}">
                  <a16:creationId xmlns:a16="http://schemas.microsoft.com/office/drawing/2014/main" id="{F6632E64-9102-425C-B537-96DF39027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264CEB62-8728-4027-8478-036D0529D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61F43665-192D-4262-8159-1E31819CF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02ECEA15-55AF-4923-B9D4-FD5C31C3E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DCD329AF-25D7-493E-8D67-A07326713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A7DA766F-2273-4AFD-BF7F-06EB3814C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9F17779A-AF9E-4C89-9138-937E81F94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DA68E6FB-9F23-463E-83E2-8B56685D0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DFBC35F5-3359-42CB-BEA7-882EDCBF1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632CC4-9203-6C39-545E-CE30F780C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7"/>
            <a:ext cx="3084892" cy="3541714"/>
          </a:xfrm>
        </p:spPr>
        <p:txBody>
          <a:bodyPr>
            <a:normAutofit/>
          </a:bodyPr>
          <a:lstStyle/>
          <a:p>
            <a:r>
              <a:rPr lang="en-US" sz="1800" dirty="0"/>
              <a:t>Hier </a:t>
            </a:r>
            <a:r>
              <a:rPr lang="en-US" sz="1800" dirty="0" err="1"/>
              <a:t>hebben</a:t>
            </a:r>
            <a:r>
              <a:rPr lang="en-US" sz="1800" dirty="0"/>
              <a:t> we </a:t>
            </a:r>
            <a:r>
              <a:rPr lang="en-US" sz="1800" dirty="0" err="1"/>
              <a:t>een</a:t>
            </a:r>
            <a:r>
              <a:rPr lang="en-US" sz="1800" dirty="0"/>
              <a:t> pad </a:t>
            </a:r>
            <a:r>
              <a:rPr lang="en-US" sz="1800" dirty="0" err="1"/>
              <a:t>gevonden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6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36511218-B9AA-4B98-BC1D-CCC9BB28A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5" name="Rectangle 74">
              <a:extLst>
                <a:ext uri="{FF2B5EF4-FFF2-40B4-BE49-F238E27FC236}">
                  <a16:creationId xmlns:a16="http://schemas.microsoft.com/office/drawing/2014/main" id="{4091B7F8-4439-4ACD-B578-E523334B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2">
              <a:extLst>
                <a:ext uri="{FF2B5EF4-FFF2-40B4-BE49-F238E27FC236}">
                  <a16:creationId xmlns:a16="http://schemas.microsoft.com/office/drawing/2014/main" id="{18EF6BE6-0FCE-475D-BAB2-683B36D57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3F835E8-4F5B-49F7-210E-2062AB64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nl-BE"/>
              <a:t>Lekker eten met vrienden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CEB7D0-78E9-9559-A604-C92257D8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292" r="9980"/>
          <a:stretch>
            <a:fillRect/>
          </a:stretch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5815A4C8-B67A-417B-881F-B10F7754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908880B-41F4-47DC-A5D9-CC6110F11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63AF45E0-DAB3-4BF0-B6F4-DD30CA25E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AD76E2E6-F745-4365-9908-0B9E1A5E0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6F5917B-27A0-4E27-B437-D38E7294E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6DB713C1-FF7B-4575-8117-022C649B6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BB7E4ACC-44D9-4792-9E29-712DDBD00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0A3FC698-6397-4AAD-BFE7-5436973BD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01236AB7-797D-4790-AADE-7C43A7DD9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E089A1E5-35CB-4B0E-89EE-FB2AB368F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E1B3676D-5E71-4B0E-9A27-97E7B016E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D8D40786-1ED1-48CB-9998-047B97FE2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035C2320-C3B2-4989-A4E2-C71FA7F50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CF46DEE0-1E3B-4861-841A-3DBBAF79C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96962E2E-BDC1-40A1-9CA9-DCD1E2F2C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0AB10F96-B5B5-493C-B58A-ABAD1B5D8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385FEB28-D230-4850-96D1-B84416B2E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7D69D500-53C1-4C49-986B-0C77700A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242E9848-2FB4-4D7D-AE1F-FCB62E4A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F007433C-DB9E-4A75-BA95-1012EFDE8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F0402231-D741-48D0-BF9A-1FCA25B57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id="{CE7FBE95-E865-4925-8852-1F46C1A85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0" name="Freeform 26">
              <a:extLst>
                <a:ext uri="{FF2B5EF4-FFF2-40B4-BE49-F238E27FC236}">
                  <a16:creationId xmlns:a16="http://schemas.microsoft.com/office/drawing/2014/main" id="{8F43B940-9D12-405E-9143-F5E64D347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AB96A555-1114-43F3-B7C1-36C528AC2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24C4A8E3-7739-47BF-98F1-55A35475E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AA9972CC-55BF-424B-BF02-D68C8F837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26FE0F33-8EBE-4E8C-80B2-94D892A84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067215AC-EE86-41A8-906A-930B98379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2A7D51B1-D027-4BB9-A7AA-77B82224C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863577D-1563-4E7D-B1C2-8FD6EB5E2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1142C45E-91B5-43E6-815B-8DCE711EE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D392B29F-8F06-4525-8C60-6AD0FF87C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C0097D3D-4508-4DFE-9362-1D4CD5342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CB6E6B17-DA8C-4DFE-A8F3-C88E9C6CE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ED70E448-5DC1-4921-984C-B5144E20C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670F7120-EA4D-4FED-8679-ADFE90C47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06395248-187B-4F4A-914C-C34DF7A83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A1A1A364-CAD6-49EE-AD57-1C5FD774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A55D2F6C-C341-4B23-94D4-7860818D5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7" name="Freeform 43">
              <a:extLst>
                <a:ext uri="{FF2B5EF4-FFF2-40B4-BE49-F238E27FC236}">
                  <a16:creationId xmlns:a16="http://schemas.microsoft.com/office/drawing/2014/main" id="{A997BCC5-C47B-4CBB-8574-3D2185875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8" name="Freeform 44">
              <a:extLst>
                <a:ext uri="{FF2B5EF4-FFF2-40B4-BE49-F238E27FC236}">
                  <a16:creationId xmlns:a16="http://schemas.microsoft.com/office/drawing/2014/main" id="{8C080CB5-4748-447C-9A7C-7D19D53C8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974BBB3-7214-4B90-B3F4-FD7491717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0" name="Freeform 46">
              <a:extLst>
                <a:ext uri="{FF2B5EF4-FFF2-40B4-BE49-F238E27FC236}">
                  <a16:creationId xmlns:a16="http://schemas.microsoft.com/office/drawing/2014/main" id="{A5146950-414C-435B-93DF-86EEFE43A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1" name="Freeform 47">
              <a:extLst>
                <a:ext uri="{FF2B5EF4-FFF2-40B4-BE49-F238E27FC236}">
                  <a16:creationId xmlns:a16="http://schemas.microsoft.com/office/drawing/2014/main" id="{A4F42FB5-9798-4A86-9B6F-EBD72095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2" name="Freeform 48">
              <a:extLst>
                <a:ext uri="{FF2B5EF4-FFF2-40B4-BE49-F238E27FC236}">
                  <a16:creationId xmlns:a16="http://schemas.microsoft.com/office/drawing/2014/main" id="{48DA1A65-C30E-401D-96D5-CBD73B1D6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" name="Freeform 49">
              <a:extLst>
                <a:ext uri="{FF2B5EF4-FFF2-40B4-BE49-F238E27FC236}">
                  <a16:creationId xmlns:a16="http://schemas.microsoft.com/office/drawing/2014/main" id="{BFBDBDA4-F724-4A2C-B95C-0708D0E52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4" name="Freeform 50">
              <a:extLst>
                <a:ext uri="{FF2B5EF4-FFF2-40B4-BE49-F238E27FC236}">
                  <a16:creationId xmlns:a16="http://schemas.microsoft.com/office/drawing/2014/main" id="{51A9FC73-ADDC-4F4C-A52E-2416211F1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C1506CC0-B481-4F34-9692-55FFB0DE0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63C32F27-2DFD-4DC6-A459-1D8B1E35C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1D72781E-80D4-4D20-9CB8-B1F93F7F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B185151E-5C64-466C-95A8-82DCD68F9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5422BDFC-E916-4209-9AE5-5EBBFAE67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CB055192-621C-4D0A-95A8-43B3D6657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A800D0DB-2B86-43A8-A566-5514B915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A24135C6-FD88-403B-98E1-C941F03C7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00F72E-AC2D-5642-11A4-C74D92B1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r>
              <a:rPr lang="en-US" dirty="0" err="1"/>
              <a:t>Lekkere</a:t>
            </a:r>
            <a:r>
              <a:rPr lang="en-US" dirty="0"/>
              <a:t>  </a:t>
            </a:r>
            <a:r>
              <a:rPr lang="en-US" dirty="0" err="1"/>
              <a:t>smoskes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61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854E0667-2DE0-4D40-AF84-38225B7EE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E55F0D6-11A3-45BC-989C-66F91C9E2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59B74B78-D7B7-441E-80FE-065AB564E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027AE97-2BE1-4B11-BAB6-DB4051AF5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258D7AF-96CF-488E-BE6E-F0465933B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7E4F1B03-FC2B-4786-92A5-B8A7F4D8A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EA722F3A-8D47-412C-8925-2C226AF41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2FE6E406-6B60-493C-A40C-5931AD6F9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58D3098-6E8C-4798-9160-B710C0F7B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9BA86C18-4F18-47F2-B2CA-DFC05BB4C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C38F948-9919-4696-8A1F-5880F7538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5EA33AD7-232E-46F9-BDBB-E8ADD3D5F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30D2CF9-C23D-4949-B43B-710DF9D79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DE508A82-EB71-42BB-ABB0-2FC76B9E7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C1EDBAC8-54B2-4383-A46A-E22FE1E1B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31A3731B-FD47-4CC2-813E-A194712C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F2161F26-4A19-41EF-BA96-CE340AFFC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FB8277B-CEFB-49A1-B661-55E58D001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237D444-BFB6-4DB5-8EB0-FDC39EEE6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ACF01C14-0B61-41DA-B3FA-06F055955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162F8D2E-C7AC-4A25-A015-5B0386D61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EF4D145-F364-4F02-9D71-3F95D9551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679648A-DFC4-4CDE-B3F6-9A93025DC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EEFBD88F-3A00-42B7-9387-3E9D7C60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6F68DC0B-D62F-4BDA-8924-DCB5935FA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3D7DE6DD-5861-496C-ACCD-5EAA5C99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ACDF222B-471A-4909-BB9C-5DEF44ED1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D41A666D-822B-45E3-9899-98DC51D0B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7B6F564C-97D6-4853-B415-DC4840A28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D0475EC9-A3DE-4130-8C91-A1522F135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5E509EDE-4CD6-4017-952A-5F9428D1E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12362088-8B21-454A-A66C-4803CF721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F5AD969-24B0-4BB2-B232-9586C333F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31F0498-7C6A-4555-9C0E-90D849E9D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5981C1F4-8F47-4AFC-915B-1D7725AA5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CCF1D2FF-F916-4FEE-B97F-2C2161117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B0663EE-02A1-4957-8CB2-55208EC4D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1B5D0B2F-F02D-4AC8-8497-9195940A0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95EF6F7A-F2F4-4A92-89D7-CE3C0F385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133EA9E5-E67F-455B-9D6E-3874E4EAC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04C14E4C-791A-45AA-BC29-45686A4C1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DB6EC61-6ED2-47EA-8CC9-690157C6F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0" name="Rectangle 45">
              <a:extLst>
                <a:ext uri="{FF2B5EF4-FFF2-40B4-BE49-F238E27FC236}">
                  <a16:creationId xmlns:a16="http://schemas.microsoft.com/office/drawing/2014/main" id="{C39FF193-504B-4FC1-AA08-A8A1928E9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592DF5B4-1F00-48A0-8EBF-56D066E68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C1F3EF0F-CB56-4750-A881-4F81D9DAA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02E0F877-260C-4913-BA22-22E24E1B1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DD8CA3A3-9B12-4329-9420-398BDC743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5" name="Freeform 50">
              <a:extLst>
                <a:ext uri="{FF2B5EF4-FFF2-40B4-BE49-F238E27FC236}">
                  <a16:creationId xmlns:a16="http://schemas.microsoft.com/office/drawing/2014/main" id="{F17BC24C-CAF6-4116-9A2A-A977A6685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FCB20887-AC3D-4F9A-B09E-7D76649420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7" name="Freeform 52">
              <a:extLst>
                <a:ext uri="{FF2B5EF4-FFF2-40B4-BE49-F238E27FC236}">
                  <a16:creationId xmlns:a16="http://schemas.microsoft.com/office/drawing/2014/main" id="{E4C18AB3-65CD-4451-80FF-9F6CBB628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id="{130F0446-0CD2-4B9B-B50F-EED06875D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9" name="Freeform 54">
              <a:extLst>
                <a:ext uri="{FF2B5EF4-FFF2-40B4-BE49-F238E27FC236}">
                  <a16:creationId xmlns:a16="http://schemas.microsoft.com/office/drawing/2014/main" id="{77BCE64A-D30D-49DE-AE70-3C407169E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0" name="Freeform 55">
              <a:extLst>
                <a:ext uri="{FF2B5EF4-FFF2-40B4-BE49-F238E27FC236}">
                  <a16:creationId xmlns:a16="http://schemas.microsoft.com/office/drawing/2014/main" id="{FAA60F02-A83A-4EDB-94C7-FDFD63564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1" name="Freeform 56">
              <a:extLst>
                <a:ext uri="{FF2B5EF4-FFF2-40B4-BE49-F238E27FC236}">
                  <a16:creationId xmlns:a16="http://schemas.microsoft.com/office/drawing/2014/main" id="{327F2396-9AAB-495B-8A06-8709B1BBE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id="{6DFE7ECA-19D7-47C2-ACDA-23589189C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Freeform 58">
              <a:extLst>
                <a:ext uri="{FF2B5EF4-FFF2-40B4-BE49-F238E27FC236}">
                  <a16:creationId xmlns:a16="http://schemas.microsoft.com/office/drawing/2014/main" id="{80981A14-A3F9-4385-9162-2FC31802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EE80FF6-41A3-B062-C56E-2E349C5B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elise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0FCB81-3A4B-B7D2-5B1E-B35D13993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275" y="5722411"/>
            <a:ext cx="8369450" cy="4803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cap="all">
                <a:solidFill>
                  <a:schemeClr val="accent2"/>
                </a:solidFill>
              </a:rPr>
              <a:t>De naam van elise verder schrijven in het groot</a:t>
            </a:r>
          </a:p>
        </p:txBody>
      </p:sp>
      <p:sp>
        <p:nvSpPr>
          <p:cNvPr id="75" name="Round Diagonal Corner Rectangle 6">
            <a:extLst>
              <a:ext uri="{FF2B5EF4-FFF2-40B4-BE49-F238E27FC236}">
                <a16:creationId xmlns:a16="http://schemas.microsoft.com/office/drawing/2014/main" id="{728829F9-DE50-4B82-9170-09572D562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A9CEFCA-0525-980E-F681-1C576542D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708" y="951493"/>
            <a:ext cx="3967324" cy="29754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33D623C-CFA7-7F82-B257-55C7E36A6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87" y="701676"/>
            <a:ext cx="10677525" cy="37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213445-86D4-4F78-AD8F-8FEBBDFA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2684A60A-182E-419E-B01C-AFDD09191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FABF1FD-FB5D-4393-B4E5-33B2CE257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5D70CB9-3CC2-CBD7-DA3C-FB920138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nl-BE" sz="3200" dirty="0"/>
              <a:t>Elkaar als indiaan schminken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CA8BEB9-8677-D953-D8E0-B86D53387E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339"/>
          <a:stretch>
            <a:fillRect/>
          </a:stretch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DCE4EDB-73B1-4D06-81F5-710CC5298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3F9314-715E-4710-9A63-CE83056C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9B72E135-686E-4210-B69F-210E8CE80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D3B4296-5208-432F-BB64-309668EC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6956C6-AA52-471D-BD31-3ECBA2402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53A37D1D-4A71-4995-A6BC-FAE00A570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893C2F1-17F9-4182-8755-0C15B2889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65DD1ACC-FCF5-4D49-B68C-FAE7829FA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F836DE4-2767-4A63-9E03-9963D5EF5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16DC85C-58CE-4EBC-BDB4-B04096D65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DCFE1B83-4862-4B9A-9CEB-92C0A85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4D246667-16A5-4BA4-903D-561D924AB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DDB6AF5-B5FD-469E-B20A-8A1E3E799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F70C8148-B4C1-4005-9272-BEFFC7CC7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2EE6A2D5-5F0B-4977-A24D-7ACFC2CD4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62AF7BF9-EA4A-4568-ACC4-9AE135078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C5480B8F-8335-4048-9440-D64B54610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C0239026-9B37-48A5-AE01-29B6F948A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072A79A0-61B5-446D-921B-4CC22956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7B295262-D1BB-4CC4-AE86-B61841BF2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2EB18505-CD3D-4C25-A04A-BC6837141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B7A9AB06-69CB-45EB-A6D2-2C4CBDBFB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112A72AB-1E70-4C17-A6F3-E8F925A6B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8F53EAC6-E0BE-4B8D-9093-F4C40F7A4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3C4430FB-7419-4488-B9DD-C52172E0B0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4A07FED4-C9B2-426D-80F9-3E251D9DB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2BE840B1-DE8E-4F4E-978E-195F2FF3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970A7C12-E1F6-4063-AA66-96F09C707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D92C1000-EC4C-495C-91EC-2EAD35CF4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F7B7324-4CF2-425F-A41A-28B32C0E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52FB908C-D111-4B49-AD3B-63F138343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C16B5E72-3FED-4E30-B1B0-C12EFEF8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CEE94B89-C705-4A0A-93A7-4F3B8981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4DB3AE93-70CB-4ACF-8A92-6EA135970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70E52CEC-5096-4798-8308-0E6C82FBA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F8276397-B2CD-42CA-B986-507EE9D46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642D153B-98BD-45E6-847F-1FD763973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252AE091-EAD9-455A-86A2-C3291C52F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09B8584C-6AFF-4278-9401-5418AA63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C46EBDFA-29FE-431B-B471-A93954E63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364709FA-053E-40E4-B749-04095388D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55D7DE2-227A-41F8-844D-271221B0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972C56D1-4007-4A97-B1DF-7F9D3D1DC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5DA56C63-5DD5-455F-8FD5-109691AA4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A20F10A4-A054-4A68-BFD1-F2FB28B86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48DCF062-2278-4653-9461-CA2153710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F6632E64-9102-425C-B537-96DF39027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264CEB62-8728-4027-8478-036D0529D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1F43665-192D-4262-8159-1E31819CF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02ECEA15-55AF-4923-B9D4-FD5C31C3E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DCD329AF-25D7-493E-8D67-A07326713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A7DA766F-2273-4AFD-BF7F-06EB3814C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9F17779A-AF9E-4C89-9138-937E81F94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DA68E6FB-9F23-463E-83E2-8B56685D0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DFBC35F5-3359-42CB-BEA7-882EDCBF1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2416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 2">
            <a:extLst>
              <a:ext uri="{FF2B5EF4-FFF2-40B4-BE49-F238E27FC236}">
                <a16:creationId xmlns:a16="http://schemas.microsoft.com/office/drawing/2014/main" id="{28A3A3B9-997D-4A03-90FD-7BAB2C8E4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9" name="Group 328">
            <a:extLst>
              <a:ext uri="{FF2B5EF4-FFF2-40B4-BE49-F238E27FC236}">
                <a16:creationId xmlns:a16="http://schemas.microsoft.com/office/drawing/2014/main" id="{1FC32202-9DB3-4AA3-84CF-1815EE5B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330" name="Rectangle 5">
              <a:extLst>
                <a:ext uri="{FF2B5EF4-FFF2-40B4-BE49-F238E27FC236}">
                  <a16:creationId xmlns:a16="http://schemas.microsoft.com/office/drawing/2014/main" id="{610571FD-687E-4644-8056-769F83C3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1" name="Freeform 6">
              <a:extLst>
                <a:ext uri="{FF2B5EF4-FFF2-40B4-BE49-F238E27FC236}">
                  <a16:creationId xmlns:a16="http://schemas.microsoft.com/office/drawing/2014/main" id="{6F88B2CF-ADC0-4A56-892C-000F69B18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2" name="Freeform 7">
              <a:extLst>
                <a:ext uri="{FF2B5EF4-FFF2-40B4-BE49-F238E27FC236}">
                  <a16:creationId xmlns:a16="http://schemas.microsoft.com/office/drawing/2014/main" id="{0E45960F-3218-447D-883A-C08178DE9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3" name="Rectangle 8">
              <a:extLst>
                <a:ext uri="{FF2B5EF4-FFF2-40B4-BE49-F238E27FC236}">
                  <a16:creationId xmlns:a16="http://schemas.microsoft.com/office/drawing/2014/main" id="{1F453801-3FA6-4C22-A60E-BD42060BE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4" name="Freeform 9">
              <a:extLst>
                <a:ext uri="{FF2B5EF4-FFF2-40B4-BE49-F238E27FC236}">
                  <a16:creationId xmlns:a16="http://schemas.microsoft.com/office/drawing/2014/main" id="{BF7A3FDF-EF1E-4416-93D8-BEEC2D272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5" name="Freeform 10">
              <a:extLst>
                <a:ext uri="{FF2B5EF4-FFF2-40B4-BE49-F238E27FC236}">
                  <a16:creationId xmlns:a16="http://schemas.microsoft.com/office/drawing/2014/main" id="{A0262584-CA5B-40E4-9E09-F706814FB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6" name="Freeform 11">
              <a:extLst>
                <a:ext uri="{FF2B5EF4-FFF2-40B4-BE49-F238E27FC236}">
                  <a16:creationId xmlns:a16="http://schemas.microsoft.com/office/drawing/2014/main" id="{2040526A-3336-4659-98D5-8081420A1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7" name="Freeform 12">
              <a:extLst>
                <a:ext uri="{FF2B5EF4-FFF2-40B4-BE49-F238E27FC236}">
                  <a16:creationId xmlns:a16="http://schemas.microsoft.com/office/drawing/2014/main" id="{A96F4D67-AE70-4F26-936F-33B1EECE1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D0286AA7-8949-4283-A576-761C498ED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18191F3A-48A8-494E-9F62-D51AFC156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0" name="Freeform 15">
              <a:extLst>
                <a:ext uri="{FF2B5EF4-FFF2-40B4-BE49-F238E27FC236}">
                  <a16:creationId xmlns:a16="http://schemas.microsoft.com/office/drawing/2014/main" id="{768EF614-CED7-4DD9-953A-597F461A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1" name="Freeform 16">
              <a:extLst>
                <a:ext uri="{FF2B5EF4-FFF2-40B4-BE49-F238E27FC236}">
                  <a16:creationId xmlns:a16="http://schemas.microsoft.com/office/drawing/2014/main" id="{606F1DE5-83D5-4039-9A6D-EB25D3252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2" name="Freeform 17">
              <a:extLst>
                <a:ext uri="{FF2B5EF4-FFF2-40B4-BE49-F238E27FC236}">
                  <a16:creationId xmlns:a16="http://schemas.microsoft.com/office/drawing/2014/main" id="{C06020DA-FF9F-4FB8-BB32-B9D8EFA39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3" name="Freeform 18">
              <a:extLst>
                <a:ext uri="{FF2B5EF4-FFF2-40B4-BE49-F238E27FC236}">
                  <a16:creationId xmlns:a16="http://schemas.microsoft.com/office/drawing/2014/main" id="{2795D7C4-DFEE-4662-86B5-CFB805A7B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4" name="Freeform 19">
              <a:extLst>
                <a:ext uri="{FF2B5EF4-FFF2-40B4-BE49-F238E27FC236}">
                  <a16:creationId xmlns:a16="http://schemas.microsoft.com/office/drawing/2014/main" id="{81808701-AC94-4B89-BEF0-9ADD3C3EE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5" name="Freeform 20">
              <a:extLst>
                <a:ext uri="{FF2B5EF4-FFF2-40B4-BE49-F238E27FC236}">
                  <a16:creationId xmlns:a16="http://schemas.microsoft.com/office/drawing/2014/main" id="{73B7EF27-3D88-4BBC-B168-39790455BB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6" name="Freeform 21">
              <a:extLst>
                <a:ext uri="{FF2B5EF4-FFF2-40B4-BE49-F238E27FC236}">
                  <a16:creationId xmlns:a16="http://schemas.microsoft.com/office/drawing/2014/main" id="{DB6DF57F-9E1D-4C2B-8018-505EED19D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7" name="Freeform 22">
              <a:extLst>
                <a:ext uri="{FF2B5EF4-FFF2-40B4-BE49-F238E27FC236}">
                  <a16:creationId xmlns:a16="http://schemas.microsoft.com/office/drawing/2014/main" id="{3A927F03-78D5-4416-926D-45A7B7048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8" name="Freeform 23">
              <a:extLst>
                <a:ext uri="{FF2B5EF4-FFF2-40B4-BE49-F238E27FC236}">
                  <a16:creationId xmlns:a16="http://schemas.microsoft.com/office/drawing/2014/main" id="{ADD58AFB-FAF7-4121-B559-BEB987523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9" name="Freeform 24">
              <a:extLst>
                <a:ext uri="{FF2B5EF4-FFF2-40B4-BE49-F238E27FC236}">
                  <a16:creationId xmlns:a16="http://schemas.microsoft.com/office/drawing/2014/main" id="{68EE3C08-B83B-46C8-9D96-E7FB7EA41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0" name="Freeform 25">
              <a:extLst>
                <a:ext uri="{FF2B5EF4-FFF2-40B4-BE49-F238E27FC236}">
                  <a16:creationId xmlns:a16="http://schemas.microsoft.com/office/drawing/2014/main" id="{FD021DD5-2C00-4FF3-8DD9-1B39F3C06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1" name="Freeform 26">
              <a:extLst>
                <a:ext uri="{FF2B5EF4-FFF2-40B4-BE49-F238E27FC236}">
                  <a16:creationId xmlns:a16="http://schemas.microsoft.com/office/drawing/2014/main" id="{348C6317-3127-400A-B4A7-48F1DB5DF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2" name="Freeform 27">
              <a:extLst>
                <a:ext uri="{FF2B5EF4-FFF2-40B4-BE49-F238E27FC236}">
                  <a16:creationId xmlns:a16="http://schemas.microsoft.com/office/drawing/2014/main" id="{3172227C-EC8B-4221-88C4-1D3B4401D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3" name="Freeform 28">
              <a:extLst>
                <a:ext uri="{FF2B5EF4-FFF2-40B4-BE49-F238E27FC236}">
                  <a16:creationId xmlns:a16="http://schemas.microsoft.com/office/drawing/2014/main" id="{5511E763-C729-4F3F-8F23-BA0C2490B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4" name="Freeform 29">
              <a:extLst>
                <a:ext uri="{FF2B5EF4-FFF2-40B4-BE49-F238E27FC236}">
                  <a16:creationId xmlns:a16="http://schemas.microsoft.com/office/drawing/2014/main" id="{561F5B46-071F-45A5-B5CC-F46EDB1AC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5" name="Freeform 30">
              <a:extLst>
                <a:ext uri="{FF2B5EF4-FFF2-40B4-BE49-F238E27FC236}">
                  <a16:creationId xmlns:a16="http://schemas.microsoft.com/office/drawing/2014/main" id="{AED43814-B7B1-4BB4-950C-590667FB1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6" name="Freeform 31">
              <a:extLst>
                <a:ext uri="{FF2B5EF4-FFF2-40B4-BE49-F238E27FC236}">
                  <a16:creationId xmlns:a16="http://schemas.microsoft.com/office/drawing/2014/main" id="{C415CA85-B951-4B2F-9EEA-22EE10728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7" name="Freeform 32">
              <a:extLst>
                <a:ext uri="{FF2B5EF4-FFF2-40B4-BE49-F238E27FC236}">
                  <a16:creationId xmlns:a16="http://schemas.microsoft.com/office/drawing/2014/main" id="{53558B9E-293E-41A2-83C3-9D850825E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8" name="Rectangle 33">
              <a:extLst>
                <a:ext uri="{FF2B5EF4-FFF2-40B4-BE49-F238E27FC236}">
                  <a16:creationId xmlns:a16="http://schemas.microsoft.com/office/drawing/2014/main" id="{88ACCEEA-CE41-4CC3-8DCD-E50BD48D4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9" name="Freeform 34">
              <a:extLst>
                <a:ext uri="{FF2B5EF4-FFF2-40B4-BE49-F238E27FC236}">
                  <a16:creationId xmlns:a16="http://schemas.microsoft.com/office/drawing/2014/main" id="{5E0C103C-AE76-4E6D-BC01-38DE5C5C3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0" name="Freeform 35">
              <a:extLst>
                <a:ext uri="{FF2B5EF4-FFF2-40B4-BE49-F238E27FC236}">
                  <a16:creationId xmlns:a16="http://schemas.microsoft.com/office/drawing/2014/main" id="{64E447C7-C1C5-499C-BFCF-4267C4022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1" name="Freeform 36">
              <a:extLst>
                <a:ext uri="{FF2B5EF4-FFF2-40B4-BE49-F238E27FC236}">
                  <a16:creationId xmlns:a16="http://schemas.microsoft.com/office/drawing/2014/main" id="{11D27CBD-D97C-4C8A-8B9F-12039830E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2" name="Freeform 37">
              <a:extLst>
                <a:ext uri="{FF2B5EF4-FFF2-40B4-BE49-F238E27FC236}">
                  <a16:creationId xmlns:a16="http://schemas.microsoft.com/office/drawing/2014/main" id="{0277E892-FF91-4A92-B6E8-56CD11678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3" name="Freeform 38">
              <a:extLst>
                <a:ext uri="{FF2B5EF4-FFF2-40B4-BE49-F238E27FC236}">
                  <a16:creationId xmlns:a16="http://schemas.microsoft.com/office/drawing/2014/main" id="{754DA1E7-F0A0-493A-853E-948B8381F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4" name="Freeform 39">
              <a:extLst>
                <a:ext uri="{FF2B5EF4-FFF2-40B4-BE49-F238E27FC236}">
                  <a16:creationId xmlns:a16="http://schemas.microsoft.com/office/drawing/2014/main" id="{00F63C47-C769-464A-AA57-B7AEE8CD5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5" name="Freeform 40">
              <a:extLst>
                <a:ext uri="{FF2B5EF4-FFF2-40B4-BE49-F238E27FC236}">
                  <a16:creationId xmlns:a16="http://schemas.microsoft.com/office/drawing/2014/main" id="{7EFBD469-737A-434F-B848-A89333AD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6" name="Freeform 41">
              <a:extLst>
                <a:ext uri="{FF2B5EF4-FFF2-40B4-BE49-F238E27FC236}">
                  <a16:creationId xmlns:a16="http://schemas.microsoft.com/office/drawing/2014/main" id="{4396DA9A-8E7D-445A-B7E0-92D16F1F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7" name="Freeform 42">
              <a:extLst>
                <a:ext uri="{FF2B5EF4-FFF2-40B4-BE49-F238E27FC236}">
                  <a16:creationId xmlns:a16="http://schemas.microsoft.com/office/drawing/2014/main" id="{B3702C58-7DD4-4725-95BD-DF151FF2D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8" name="Freeform 43">
              <a:extLst>
                <a:ext uri="{FF2B5EF4-FFF2-40B4-BE49-F238E27FC236}">
                  <a16:creationId xmlns:a16="http://schemas.microsoft.com/office/drawing/2014/main" id="{089E3BA3-84FA-412A-8EC1-2C2B57572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9" name="Freeform 44">
              <a:extLst>
                <a:ext uri="{FF2B5EF4-FFF2-40B4-BE49-F238E27FC236}">
                  <a16:creationId xmlns:a16="http://schemas.microsoft.com/office/drawing/2014/main" id="{A6630E8E-3552-44DC-819B-0E2FD0854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0" name="Rectangle 45">
              <a:extLst>
                <a:ext uri="{FF2B5EF4-FFF2-40B4-BE49-F238E27FC236}">
                  <a16:creationId xmlns:a16="http://schemas.microsoft.com/office/drawing/2014/main" id="{2705026F-757A-46C6-8C54-39E3487B0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1" name="Freeform 46">
              <a:extLst>
                <a:ext uri="{FF2B5EF4-FFF2-40B4-BE49-F238E27FC236}">
                  <a16:creationId xmlns:a16="http://schemas.microsoft.com/office/drawing/2014/main" id="{124A7C73-AEF0-4334-8873-E7789302A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2" name="Freeform 47">
              <a:extLst>
                <a:ext uri="{FF2B5EF4-FFF2-40B4-BE49-F238E27FC236}">
                  <a16:creationId xmlns:a16="http://schemas.microsoft.com/office/drawing/2014/main" id="{329C97BB-5852-4D46-8DA8-1C087CD3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3" name="Freeform 48">
              <a:extLst>
                <a:ext uri="{FF2B5EF4-FFF2-40B4-BE49-F238E27FC236}">
                  <a16:creationId xmlns:a16="http://schemas.microsoft.com/office/drawing/2014/main" id="{335FCF3A-450B-47A5-BE9D-AE3D309BF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4" name="Freeform 49">
              <a:extLst>
                <a:ext uri="{FF2B5EF4-FFF2-40B4-BE49-F238E27FC236}">
                  <a16:creationId xmlns:a16="http://schemas.microsoft.com/office/drawing/2014/main" id="{9E9E6BCB-71C3-4ED2-B1F4-539AF8FB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5" name="Freeform 50">
              <a:extLst>
                <a:ext uri="{FF2B5EF4-FFF2-40B4-BE49-F238E27FC236}">
                  <a16:creationId xmlns:a16="http://schemas.microsoft.com/office/drawing/2014/main" id="{C016E9A5-3CFD-4181-BE3C-B2ED7C8A4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6" name="Freeform 51">
              <a:extLst>
                <a:ext uri="{FF2B5EF4-FFF2-40B4-BE49-F238E27FC236}">
                  <a16:creationId xmlns:a16="http://schemas.microsoft.com/office/drawing/2014/main" id="{472B18E9-A7CC-4AFE-9270-034E35211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7" name="Freeform 52">
              <a:extLst>
                <a:ext uri="{FF2B5EF4-FFF2-40B4-BE49-F238E27FC236}">
                  <a16:creationId xmlns:a16="http://schemas.microsoft.com/office/drawing/2014/main" id="{7E034710-8BA8-4821-8424-C2C42477A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8" name="Freeform 53">
              <a:extLst>
                <a:ext uri="{FF2B5EF4-FFF2-40B4-BE49-F238E27FC236}">
                  <a16:creationId xmlns:a16="http://schemas.microsoft.com/office/drawing/2014/main" id="{AA9C27DD-0841-41D8-88B9-1E20E498B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9" name="Freeform 54">
              <a:extLst>
                <a:ext uri="{FF2B5EF4-FFF2-40B4-BE49-F238E27FC236}">
                  <a16:creationId xmlns:a16="http://schemas.microsoft.com/office/drawing/2014/main" id="{7AC72B37-137C-43B1-B632-F250FD4F1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0" name="Freeform 55">
              <a:extLst>
                <a:ext uri="{FF2B5EF4-FFF2-40B4-BE49-F238E27FC236}">
                  <a16:creationId xmlns:a16="http://schemas.microsoft.com/office/drawing/2014/main" id="{41100148-06A9-4714-8114-BCEAB1E25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1" name="Freeform 56">
              <a:extLst>
                <a:ext uri="{FF2B5EF4-FFF2-40B4-BE49-F238E27FC236}">
                  <a16:creationId xmlns:a16="http://schemas.microsoft.com/office/drawing/2014/main" id="{7732C5A7-3350-4B61-9B93-42692B1FD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2" name="Freeform 57">
              <a:extLst>
                <a:ext uri="{FF2B5EF4-FFF2-40B4-BE49-F238E27FC236}">
                  <a16:creationId xmlns:a16="http://schemas.microsoft.com/office/drawing/2014/main" id="{A3ADE33B-8A92-4478-800D-8E1A731AB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3" name="Freeform 58">
              <a:extLst>
                <a:ext uri="{FF2B5EF4-FFF2-40B4-BE49-F238E27FC236}">
                  <a16:creationId xmlns:a16="http://schemas.microsoft.com/office/drawing/2014/main" id="{AA064BDA-F472-40E5-91F0-CC69B60E6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4AB26B7-7CCD-AADB-1B3A-BF99B160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397" y="1113282"/>
            <a:ext cx="3489569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Zoektocht</a:t>
            </a:r>
            <a:r>
              <a:rPr lang="en-US" sz="4400" dirty="0"/>
              <a:t> </a:t>
            </a:r>
            <a:r>
              <a:rPr lang="en-US" sz="4400"/>
              <a:t>naar</a:t>
            </a:r>
            <a:r>
              <a:rPr lang="en-US" sz="4400" dirty="0"/>
              <a:t> </a:t>
            </a:r>
            <a:r>
              <a:rPr lang="en-US" sz="4400"/>
              <a:t>neppe</a:t>
            </a:r>
            <a:r>
              <a:rPr lang="en-US" sz="4400" dirty="0"/>
              <a:t> </a:t>
            </a:r>
            <a:r>
              <a:rPr lang="en-US" sz="4400"/>
              <a:t>dieren</a:t>
            </a:r>
            <a:endParaRPr lang="en-US" sz="4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0F747-6686-6314-E048-A6C17D4E0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666" y="3602038"/>
            <a:ext cx="3500301" cy="20527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cap="all" dirty="0">
                <a:solidFill>
                  <a:schemeClr val="accent2"/>
                </a:solidFill>
              </a:rPr>
              <a:t>We </a:t>
            </a:r>
            <a:r>
              <a:rPr lang="en-US" sz="1800" cap="all" dirty="0" err="1">
                <a:solidFill>
                  <a:schemeClr val="accent2"/>
                </a:solidFill>
              </a:rPr>
              <a:t>waren</a:t>
            </a:r>
            <a:r>
              <a:rPr lang="en-US" sz="1800" cap="all" dirty="0">
                <a:solidFill>
                  <a:schemeClr val="accent2"/>
                </a:solidFill>
              </a:rPr>
              <a:t> </a:t>
            </a:r>
            <a:r>
              <a:rPr lang="en-US" sz="1800" cap="all" dirty="0" err="1">
                <a:solidFill>
                  <a:schemeClr val="accent2"/>
                </a:solidFill>
              </a:rPr>
              <a:t>indianen</a:t>
            </a:r>
            <a:endParaRPr lang="en-US" sz="1800" cap="all" dirty="0">
              <a:solidFill>
                <a:schemeClr val="accent2"/>
              </a:solidFill>
            </a:endParaRPr>
          </a:p>
        </p:txBody>
      </p:sp>
      <p:sp>
        <p:nvSpPr>
          <p:cNvPr id="385" name="Round Diagonal Corner Rectangle 6">
            <a:extLst>
              <a:ext uri="{FF2B5EF4-FFF2-40B4-BE49-F238E27FC236}">
                <a16:creationId xmlns:a16="http://schemas.microsoft.com/office/drawing/2014/main" id="{4A78E7AC-5969-4CC5-AE8A-829FDA04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91A4898-6B19-C701-AD11-F38E5E13B3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3"/>
          <a:stretch>
            <a:fillRect/>
          </a:stretch>
        </p:blipFill>
        <p:spPr>
          <a:xfrm>
            <a:off x="1118988" y="1136606"/>
            <a:ext cx="6112382" cy="457729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Diazoom 4">
                <a:extLst>
                  <a:ext uri="{FF2B5EF4-FFF2-40B4-BE49-F238E27FC236}">
                    <a16:creationId xmlns:a16="http://schemas.microsoft.com/office/drawing/2014/main" id="{35830367-2125-5CE2-C942-A6C567598B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179469"/>
                  </p:ext>
                </p:extLst>
              </p:nvPr>
            </p:nvGraphicFramePr>
            <p:xfrm>
              <a:off x="-32519840" y="-2190455"/>
              <a:ext cx="50606362" cy="936350"/>
            </p:xfrm>
            <a:graphic>
              <a:graphicData uri="http://schemas.microsoft.com/office/powerpoint/2016/slidezoom">
                <pslz:sldZm>
                  <pslz:sldZmObj sldId="262" cId="738820461">
                    <pslz:zmPr id="{439807C3-3029-4CE9-ABBC-B4E164018699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606362" cy="9363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Diazoom 4">
                <a:extLst>
                  <a:ext uri="{FF2B5EF4-FFF2-40B4-BE49-F238E27FC236}">
                    <a16:creationId xmlns:a16="http://schemas.microsoft.com/office/drawing/2014/main" id="{35830367-2125-5CE2-C942-A6C567598B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2519840" y="-2190455"/>
                <a:ext cx="50606362" cy="9363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16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>
            <a:extLst>
              <a:ext uri="{FF2B5EF4-FFF2-40B4-BE49-F238E27FC236}">
                <a16:creationId xmlns:a16="http://schemas.microsoft.com/office/drawing/2014/main" id="{28A3A3B9-997D-4A03-90FD-7BAB2C8E4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FC32202-9DB3-4AA3-84CF-1815EE5B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210" name="Rectangle 5">
              <a:extLst>
                <a:ext uri="{FF2B5EF4-FFF2-40B4-BE49-F238E27FC236}">
                  <a16:creationId xmlns:a16="http://schemas.microsoft.com/office/drawing/2014/main" id="{610571FD-687E-4644-8056-769F83C3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1" name="Freeform 6">
              <a:extLst>
                <a:ext uri="{FF2B5EF4-FFF2-40B4-BE49-F238E27FC236}">
                  <a16:creationId xmlns:a16="http://schemas.microsoft.com/office/drawing/2014/main" id="{6F88B2CF-ADC0-4A56-892C-000F69B18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2" name="Freeform 7">
              <a:extLst>
                <a:ext uri="{FF2B5EF4-FFF2-40B4-BE49-F238E27FC236}">
                  <a16:creationId xmlns:a16="http://schemas.microsoft.com/office/drawing/2014/main" id="{0E45960F-3218-447D-883A-C08178DE9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3" name="Rectangle 8">
              <a:extLst>
                <a:ext uri="{FF2B5EF4-FFF2-40B4-BE49-F238E27FC236}">
                  <a16:creationId xmlns:a16="http://schemas.microsoft.com/office/drawing/2014/main" id="{1F453801-3FA6-4C22-A60E-BD42060BE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BF7A3FDF-EF1E-4416-93D8-BEEC2D272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5" name="Freeform 10">
              <a:extLst>
                <a:ext uri="{FF2B5EF4-FFF2-40B4-BE49-F238E27FC236}">
                  <a16:creationId xmlns:a16="http://schemas.microsoft.com/office/drawing/2014/main" id="{A0262584-CA5B-40E4-9E09-F706814FB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6" name="Freeform 11">
              <a:extLst>
                <a:ext uri="{FF2B5EF4-FFF2-40B4-BE49-F238E27FC236}">
                  <a16:creationId xmlns:a16="http://schemas.microsoft.com/office/drawing/2014/main" id="{2040526A-3336-4659-98D5-8081420A1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7" name="Freeform 12">
              <a:extLst>
                <a:ext uri="{FF2B5EF4-FFF2-40B4-BE49-F238E27FC236}">
                  <a16:creationId xmlns:a16="http://schemas.microsoft.com/office/drawing/2014/main" id="{A96F4D67-AE70-4F26-936F-33B1EECE1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0286AA7-8949-4283-A576-761C498ED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18191F3A-48A8-494E-9F62-D51AFC156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0" name="Freeform 15">
              <a:extLst>
                <a:ext uri="{FF2B5EF4-FFF2-40B4-BE49-F238E27FC236}">
                  <a16:creationId xmlns:a16="http://schemas.microsoft.com/office/drawing/2014/main" id="{768EF614-CED7-4DD9-953A-597F461A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1" name="Freeform 16">
              <a:extLst>
                <a:ext uri="{FF2B5EF4-FFF2-40B4-BE49-F238E27FC236}">
                  <a16:creationId xmlns:a16="http://schemas.microsoft.com/office/drawing/2014/main" id="{606F1DE5-83D5-4039-9A6D-EB25D3252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2" name="Freeform 17">
              <a:extLst>
                <a:ext uri="{FF2B5EF4-FFF2-40B4-BE49-F238E27FC236}">
                  <a16:creationId xmlns:a16="http://schemas.microsoft.com/office/drawing/2014/main" id="{C06020DA-FF9F-4FB8-BB32-B9D8EFA39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3" name="Freeform 18">
              <a:extLst>
                <a:ext uri="{FF2B5EF4-FFF2-40B4-BE49-F238E27FC236}">
                  <a16:creationId xmlns:a16="http://schemas.microsoft.com/office/drawing/2014/main" id="{2795D7C4-DFEE-4662-86B5-CFB805A7B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4" name="Freeform 19">
              <a:extLst>
                <a:ext uri="{FF2B5EF4-FFF2-40B4-BE49-F238E27FC236}">
                  <a16:creationId xmlns:a16="http://schemas.microsoft.com/office/drawing/2014/main" id="{81808701-AC94-4B89-BEF0-9ADD3C3EE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5" name="Freeform 20">
              <a:extLst>
                <a:ext uri="{FF2B5EF4-FFF2-40B4-BE49-F238E27FC236}">
                  <a16:creationId xmlns:a16="http://schemas.microsoft.com/office/drawing/2014/main" id="{73B7EF27-3D88-4BBC-B168-39790455BB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6" name="Freeform 21">
              <a:extLst>
                <a:ext uri="{FF2B5EF4-FFF2-40B4-BE49-F238E27FC236}">
                  <a16:creationId xmlns:a16="http://schemas.microsoft.com/office/drawing/2014/main" id="{DB6DF57F-9E1D-4C2B-8018-505EED19D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7" name="Freeform 22">
              <a:extLst>
                <a:ext uri="{FF2B5EF4-FFF2-40B4-BE49-F238E27FC236}">
                  <a16:creationId xmlns:a16="http://schemas.microsoft.com/office/drawing/2014/main" id="{3A927F03-78D5-4416-926D-45A7B7048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8" name="Freeform 23">
              <a:extLst>
                <a:ext uri="{FF2B5EF4-FFF2-40B4-BE49-F238E27FC236}">
                  <a16:creationId xmlns:a16="http://schemas.microsoft.com/office/drawing/2014/main" id="{ADD58AFB-FAF7-4121-B559-BEB987523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9" name="Freeform 24">
              <a:extLst>
                <a:ext uri="{FF2B5EF4-FFF2-40B4-BE49-F238E27FC236}">
                  <a16:creationId xmlns:a16="http://schemas.microsoft.com/office/drawing/2014/main" id="{68EE3C08-B83B-46C8-9D96-E7FB7EA41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0" name="Freeform 25">
              <a:extLst>
                <a:ext uri="{FF2B5EF4-FFF2-40B4-BE49-F238E27FC236}">
                  <a16:creationId xmlns:a16="http://schemas.microsoft.com/office/drawing/2014/main" id="{FD021DD5-2C00-4FF3-8DD9-1B39F3C06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1" name="Freeform 26">
              <a:extLst>
                <a:ext uri="{FF2B5EF4-FFF2-40B4-BE49-F238E27FC236}">
                  <a16:creationId xmlns:a16="http://schemas.microsoft.com/office/drawing/2014/main" id="{348C6317-3127-400A-B4A7-48F1DB5DF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2" name="Freeform 27">
              <a:extLst>
                <a:ext uri="{FF2B5EF4-FFF2-40B4-BE49-F238E27FC236}">
                  <a16:creationId xmlns:a16="http://schemas.microsoft.com/office/drawing/2014/main" id="{3172227C-EC8B-4221-88C4-1D3B4401D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3" name="Freeform 28">
              <a:extLst>
                <a:ext uri="{FF2B5EF4-FFF2-40B4-BE49-F238E27FC236}">
                  <a16:creationId xmlns:a16="http://schemas.microsoft.com/office/drawing/2014/main" id="{5511E763-C729-4F3F-8F23-BA0C2490B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4" name="Freeform 29">
              <a:extLst>
                <a:ext uri="{FF2B5EF4-FFF2-40B4-BE49-F238E27FC236}">
                  <a16:creationId xmlns:a16="http://schemas.microsoft.com/office/drawing/2014/main" id="{561F5B46-071F-45A5-B5CC-F46EDB1AC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5" name="Freeform 30">
              <a:extLst>
                <a:ext uri="{FF2B5EF4-FFF2-40B4-BE49-F238E27FC236}">
                  <a16:creationId xmlns:a16="http://schemas.microsoft.com/office/drawing/2014/main" id="{AED43814-B7B1-4BB4-950C-590667FB1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6" name="Freeform 31">
              <a:extLst>
                <a:ext uri="{FF2B5EF4-FFF2-40B4-BE49-F238E27FC236}">
                  <a16:creationId xmlns:a16="http://schemas.microsoft.com/office/drawing/2014/main" id="{C415CA85-B951-4B2F-9EEA-22EE10728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7" name="Freeform 32">
              <a:extLst>
                <a:ext uri="{FF2B5EF4-FFF2-40B4-BE49-F238E27FC236}">
                  <a16:creationId xmlns:a16="http://schemas.microsoft.com/office/drawing/2014/main" id="{53558B9E-293E-41A2-83C3-9D850825E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8" name="Rectangle 33">
              <a:extLst>
                <a:ext uri="{FF2B5EF4-FFF2-40B4-BE49-F238E27FC236}">
                  <a16:creationId xmlns:a16="http://schemas.microsoft.com/office/drawing/2014/main" id="{88ACCEEA-CE41-4CC3-8DCD-E50BD48D4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9" name="Freeform 34">
              <a:extLst>
                <a:ext uri="{FF2B5EF4-FFF2-40B4-BE49-F238E27FC236}">
                  <a16:creationId xmlns:a16="http://schemas.microsoft.com/office/drawing/2014/main" id="{5E0C103C-AE76-4E6D-BC01-38DE5C5C3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0" name="Freeform 35">
              <a:extLst>
                <a:ext uri="{FF2B5EF4-FFF2-40B4-BE49-F238E27FC236}">
                  <a16:creationId xmlns:a16="http://schemas.microsoft.com/office/drawing/2014/main" id="{64E447C7-C1C5-499C-BFCF-4267C4022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1" name="Freeform 36">
              <a:extLst>
                <a:ext uri="{FF2B5EF4-FFF2-40B4-BE49-F238E27FC236}">
                  <a16:creationId xmlns:a16="http://schemas.microsoft.com/office/drawing/2014/main" id="{11D27CBD-D97C-4C8A-8B9F-12039830E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2" name="Freeform 37">
              <a:extLst>
                <a:ext uri="{FF2B5EF4-FFF2-40B4-BE49-F238E27FC236}">
                  <a16:creationId xmlns:a16="http://schemas.microsoft.com/office/drawing/2014/main" id="{0277E892-FF91-4A92-B6E8-56CD11678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3" name="Freeform 38">
              <a:extLst>
                <a:ext uri="{FF2B5EF4-FFF2-40B4-BE49-F238E27FC236}">
                  <a16:creationId xmlns:a16="http://schemas.microsoft.com/office/drawing/2014/main" id="{754DA1E7-F0A0-493A-853E-948B8381F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4" name="Freeform 39">
              <a:extLst>
                <a:ext uri="{FF2B5EF4-FFF2-40B4-BE49-F238E27FC236}">
                  <a16:creationId xmlns:a16="http://schemas.microsoft.com/office/drawing/2014/main" id="{00F63C47-C769-464A-AA57-B7AEE8CD5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5" name="Freeform 40">
              <a:extLst>
                <a:ext uri="{FF2B5EF4-FFF2-40B4-BE49-F238E27FC236}">
                  <a16:creationId xmlns:a16="http://schemas.microsoft.com/office/drawing/2014/main" id="{7EFBD469-737A-434F-B848-A89333AD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6" name="Freeform 41">
              <a:extLst>
                <a:ext uri="{FF2B5EF4-FFF2-40B4-BE49-F238E27FC236}">
                  <a16:creationId xmlns:a16="http://schemas.microsoft.com/office/drawing/2014/main" id="{4396DA9A-8E7D-445A-B7E0-92D16F1F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7" name="Freeform 42">
              <a:extLst>
                <a:ext uri="{FF2B5EF4-FFF2-40B4-BE49-F238E27FC236}">
                  <a16:creationId xmlns:a16="http://schemas.microsoft.com/office/drawing/2014/main" id="{B3702C58-7DD4-4725-95BD-DF151FF2D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8" name="Freeform 43">
              <a:extLst>
                <a:ext uri="{FF2B5EF4-FFF2-40B4-BE49-F238E27FC236}">
                  <a16:creationId xmlns:a16="http://schemas.microsoft.com/office/drawing/2014/main" id="{089E3BA3-84FA-412A-8EC1-2C2B57572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9" name="Freeform 44">
              <a:extLst>
                <a:ext uri="{FF2B5EF4-FFF2-40B4-BE49-F238E27FC236}">
                  <a16:creationId xmlns:a16="http://schemas.microsoft.com/office/drawing/2014/main" id="{A6630E8E-3552-44DC-819B-0E2FD0854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0" name="Rectangle 45">
              <a:extLst>
                <a:ext uri="{FF2B5EF4-FFF2-40B4-BE49-F238E27FC236}">
                  <a16:creationId xmlns:a16="http://schemas.microsoft.com/office/drawing/2014/main" id="{2705026F-757A-46C6-8C54-39E3487B0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1" name="Freeform 46">
              <a:extLst>
                <a:ext uri="{FF2B5EF4-FFF2-40B4-BE49-F238E27FC236}">
                  <a16:creationId xmlns:a16="http://schemas.microsoft.com/office/drawing/2014/main" id="{124A7C73-AEF0-4334-8873-E7789302A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2" name="Freeform 47">
              <a:extLst>
                <a:ext uri="{FF2B5EF4-FFF2-40B4-BE49-F238E27FC236}">
                  <a16:creationId xmlns:a16="http://schemas.microsoft.com/office/drawing/2014/main" id="{329C97BB-5852-4D46-8DA8-1C087CD3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3" name="Freeform 48">
              <a:extLst>
                <a:ext uri="{FF2B5EF4-FFF2-40B4-BE49-F238E27FC236}">
                  <a16:creationId xmlns:a16="http://schemas.microsoft.com/office/drawing/2014/main" id="{335FCF3A-450B-47A5-BE9D-AE3D309BF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4" name="Freeform 49">
              <a:extLst>
                <a:ext uri="{FF2B5EF4-FFF2-40B4-BE49-F238E27FC236}">
                  <a16:creationId xmlns:a16="http://schemas.microsoft.com/office/drawing/2014/main" id="{9E9E6BCB-71C3-4ED2-B1F4-539AF8FB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5" name="Freeform 50">
              <a:extLst>
                <a:ext uri="{FF2B5EF4-FFF2-40B4-BE49-F238E27FC236}">
                  <a16:creationId xmlns:a16="http://schemas.microsoft.com/office/drawing/2014/main" id="{C016E9A5-3CFD-4181-BE3C-B2ED7C8A4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6" name="Freeform 51">
              <a:extLst>
                <a:ext uri="{FF2B5EF4-FFF2-40B4-BE49-F238E27FC236}">
                  <a16:creationId xmlns:a16="http://schemas.microsoft.com/office/drawing/2014/main" id="{472B18E9-A7CC-4AFE-9270-034E35211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7" name="Freeform 52">
              <a:extLst>
                <a:ext uri="{FF2B5EF4-FFF2-40B4-BE49-F238E27FC236}">
                  <a16:creationId xmlns:a16="http://schemas.microsoft.com/office/drawing/2014/main" id="{7E034710-8BA8-4821-8424-C2C42477A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8" name="Freeform 53">
              <a:extLst>
                <a:ext uri="{FF2B5EF4-FFF2-40B4-BE49-F238E27FC236}">
                  <a16:creationId xmlns:a16="http://schemas.microsoft.com/office/drawing/2014/main" id="{AA9C27DD-0841-41D8-88B9-1E20E498B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9" name="Freeform 54">
              <a:extLst>
                <a:ext uri="{FF2B5EF4-FFF2-40B4-BE49-F238E27FC236}">
                  <a16:creationId xmlns:a16="http://schemas.microsoft.com/office/drawing/2014/main" id="{7AC72B37-137C-43B1-B632-F250FD4F1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60" name="Freeform 55">
              <a:extLst>
                <a:ext uri="{FF2B5EF4-FFF2-40B4-BE49-F238E27FC236}">
                  <a16:creationId xmlns:a16="http://schemas.microsoft.com/office/drawing/2014/main" id="{41100148-06A9-4714-8114-BCEAB1E25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61" name="Freeform 56">
              <a:extLst>
                <a:ext uri="{FF2B5EF4-FFF2-40B4-BE49-F238E27FC236}">
                  <a16:creationId xmlns:a16="http://schemas.microsoft.com/office/drawing/2014/main" id="{7732C5A7-3350-4B61-9B93-42692B1FD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62" name="Freeform 57">
              <a:extLst>
                <a:ext uri="{FF2B5EF4-FFF2-40B4-BE49-F238E27FC236}">
                  <a16:creationId xmlns:a16="http://schemas.microsoft.com/office/drawing/2014/main" id="{A3ADE33B-8A92-4478-800D-8E1A731AB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63" name="Freeform 58">
              <a:extLst>
                <a:ext uri="{FF2B5EF4-FFF2-40B4-BE49-F238E27FC236}">
                  <a16:creationId xmlns:a16="http://schemas.microsoft.com/office/drawing/2014/main" id="{AA064BDA-F472-40E5-91F0-CC69B60E6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C653143-5AE8-4211-B776-06B4AC264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66" name="Rectangle 265">
              <a:extLst>
                <a:ext uri="{FF2B5EF4-FFF2-40B4-BE49-F238E27FC236}">
                  <a16:creationId xmlns:a16="http://schemas.microsoft.com/office/drawing/2014/main" id="{5EFE863F-5874-436B-B199-2B7F7E983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7" name="Picture 2">
              <a:extLst>
                <a:ext uri="{FF2B5EF4-FFF2-40B4-BE49-F238E27FC236}">
                  <a16:creationId xmlns:a16="http://schemas.microsoft.com/office/drawing/2014/main" id="{3B9EBA0D-67A3-4D11-9B42-FE25160A8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7E9461C-E8BF-0212-2C7B-B5606F2B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894" y="1122363"/>
            <a:ext cx="315622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Leker </a:t>
            </a:r>
            <a:r>
              <a:rPr lang="en-US" sz="4100" dirty="0" err="1"/>
              <a:t>slapen</a:t>
            </a:r>
            <a:r>
              <a:rPr lang="en-US" sz="4100" dirty="0"/>
              <a:t>  </a:t>
            </a:r>
            <a:r>
              <a:rPr lang="en-US" sz="4100" dirty="0" err="1"/>
              <a:t>na</a:t>
            </a:r>
            <a:r>
              <a:rPr lang="en-US" sz="4100" dirty="0"/>
              <a:t> </a:t>
            </a:r>
            <a:r>
              <a:rPr lang="en-US" sz="4100" dirty="0" err="1"/>
              <a:t>een</a:t>
            </a:r>
            <a:r>
              <a:rPr lang="en-US" sz="4100" dirty="0"/>
              <a:t> </a:t>
            </a:r>
            <a:r>
              <a:rPr lang="en-US" sz="4100" dirty="0" err="1"/>
              <a:t>drukke</a:t>
            </a:r>
            <a:r>
              <a:rPr lang="en-US" sz="4100" dirty="0"/>
              <a:t> </a:t>
            </a:r>
            <a:r>
              <a:rPr lang="en-US" sz="4100" dirty="0" err="1"/>
              <a:t>dag</a:t>
            </a:r>
            <a:r>
              <a:rPr lang="en-US" sz="4100" dirty="0"/>
              <a:t>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FF18F7-3E18-2EBE-AF51-50DB518AC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319" y="3602038"/>
            <a:ext cx="3184804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cap="all">
                <a:solidFill>
                  <a:schemeClr val="accent2"/>
                </a:solidFill>
              </a:rPr>
              <a:t>Joepie</a:t>
            </a:r>
            <a:r>
              <a:rPr lang="en-US" sz="2000" cap="all" dirty="0">
                <a:solidFill>
                  <a:schemeClr val="accent2"/>
                </a:solidFill>
              </a:rPr>
              <a:t>!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8A9C542-B316-D693-817C-31B5F348E3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339"/>
          <a:stretch>
            <a:fillRect/>
          </a:stretch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269" name="Group 268">
            <a:extLst>
              <a:ext uri="{FF2B5EF4-FFF2-40B4-BE49-F238E27FC236}">
                <a16:creationId xmlns:a16="http://schemas.microsoft.com/office/drawing/2014/main" id="{2891FE4B-61A9-42DF-A330-3B56084E1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70" name="Rectangle 5">
              <a:extLst>
                <a:ext uri="{FF2B5EF4-FFF2-40B4-BE49-F238E27FC236}">
                  <a16:creationId xmlns:a16="http://schemas.microsoft.com/office/drawing/2014/main" id="{55C06DF8-16D9-4100-8F19-6138E4878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1" name="Freeform 6">
              <a:extLst>
                <a:ext uri="{FF2B5EF4-FFF2-40B4-BE49-F238E27FC236}">
                  <a16:creationId xmlns:a16="http://schemas.microsoft.com/office/drawing/2014/main" id="{5A220D21-8D78-4507-B06C-3EBF9F90D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2" name="Freeform 7">
              <a:extLst>
                <a:ext uri="{FF2B5EF4-FFF2-40B4-BE49-F238E27FC236}">
                  <a16:creationId xmlns:a16="http://schemas.microsoft.com/office/drawing/2014/main" id="{A406E0E6-65AD-45FD-BE98-0C4F9B720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3" name="Rectangle 8">
              <a:extLst>
                <a:ext uri="{FF2B5EF4-FFF2-40B4-BE49-F238E27FC236}">
                  <a16:creationId xmlns:a16="http://schemas.microsoft.com/office/drawing/2014/main" id="{B422238B-037C-4733-9958-315F80130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4" name="Freeform 9">
              <a:extLst>
                <a:ext uri="{FF2B5EF4-FFF2-40B4-BE49-F238E27FC236}">
                  <a16:creationId xmlns:a16="http://schemas.microsoft.com/office/drawing/2014/main" id="{6894D98B-2AB3-4EE5-9D99-5B55F2EF5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5" name="Freeform 10">
              <a:extLst>
                <a:ext uri="{FF2B5EF4-FFF2-40B4-BE49-F238E27FC236}">
                  <a16:creationId xmlns:a16="http://schemas.microsoft.com/office/drawing/2014/main" id="{6261F6E4-9C94-4CB8-BD31-A52898EC0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6" name="Freeform 11">
              <a:extLst>
                <a:ext uri="{FF2B5EF4-FFF2-40B4-BE49-F238E27FC236}">
                  <a16:creationId xmlns:a16="http://schemas.microsoft.com/office/drawing/2014/main" id="{70AAEE8E-8662-4D53-A5DD-B1F06BB88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7" name="Freeform 12">
              <a:extLst>
                <a:ext uri="{FF2B5EF4-FFF2-40B4-BE49-F238E27FC236}">
                  <a16:creationId xmlns:a16="http://schemas.microsoft.com/office/drawing/2014/main" id="{56556915-24F2-4763-B1C4-5EC4D88B2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7DB216B0-A0C8-4821-8B3A-8586E20D3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371F5B52-A9CA-427B-80AF-E3E2FC16B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0" name="Freeform 15">
              <a:extLst>
                <a:ext uri="{FF2B5EF4-FFF2-40B4-BE49-F238E27FC236}">
                  <a16:creationId xmlns:a16="http://schemas.microsoft.com/office/drawing/2014/main" id="{37605C87-6944-464E-9346-ECE05A2F3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1" name="Freeform 16">
              <a:extLst>
                <a:ext uri="{FF2B5EF4-FFF2-40B4-BE49-F238E27FC236}">
                  <a16:creationId xmlns:a16="http://schemas.microsoft.com/office/drawing/2014/main" id="{D9B10FBC-A53E-49E5-B4B5-0F1693E74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2" name="Freeform 17">
              <a:extLst>
                <a:ext uri="{FF2B5EF4-FFF2-40B4-BE49-F238E27FC236}">
                  <a16:creationId xmlns:a16="http://schemas.microsoft.com/office/drawing/2014/main" id="{678A97F0-80A4-4CF6-BA3B-39711CDC8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3" name="Freeform 18">
              <a:extLst>
                <a:ext uri="{FF2B5EF4-FFF2-40B4-BE49-F238E27FC236}">
                  <a16:creationId xmlns:a16="http://schemas.microsoft.com/office/drawing/2014/main" id="{368FE33B-BECA-4569-8935-FDF768269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4" name="Freeform 19">
              <a:extLst>
                <a:ext uri="{FF2B5EF4-FFF2-40B4-BE49-F238E27FC236}">
                  <a16:creationId xmlns:a16="http://schemas.microsoft.com/office/drawing/2014/main" id="{178FC4D9-8FA2-4D43-88A3-C6CA77F7E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5" name="Freeform 20">
              <a:extLst>
                <a:ext uri="{FF2B5EF4-FFF2-40B4-BE49-F238E27FC236}">
                  <a16:creationId xmlns:a16="http://schemas.microsoft.com/office/drawing/2014/main" id="{A0F5B6D2-8E3D-4AFC-94F6-31D56AE98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6" name="Freeform 21">
              <a:extLst>
                <a:ext uri="{FF2B5EF4-FFF2-40B4-BE49-F238E27FC236}">
                  <a16:creationId xmlns:a16="http://schemas.microsoft.com/office/drawing/2014/main" id="{648A1A6D-A373-4C68-98B1-59E22EE57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7" name="Freeform 22">
              <a:extLst>
                <a:ext uri="{FF2B5EF4-FFF2-40B4-BE49-F238E27FC236}">
                  <a16:creationId xmlns:a16="http://schemas.microsoft.com/office/drawing/2014/main" id="{EFAFD9D9-A0EF-401D-8D0E-4ED053C25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8" name="Freeform 23">
              <a:extLst>
                <a:ext uri="{FF2B5EF4-FFF2-40B4-BE49-F238E27FC236}">
                  <a16:creationId xmlns:a16="http://schemas.microsoft.com/office/drawing/2014/main" id="{763EF4A2-514F-4CD3-9ED0-ECA0C408B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9" name="Freeform 24">
              <a:extLst>
                <a:ext uri="{FF2B5EF4-FFF2-40B4-BE49-F238E27FC236}">
                  <a16:creationId xmlns:a16="http://schemas.microsoft.com/office/drawing/2014/main" id="{215871AE-0060-4394-8446-D47CF3CAB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0" name="Freeform 25">
              <a:extLst>
                <a:ext uri="{FF2B5EF4-FFF2-40B4-BE49-F238E27FC236}">
                  <a16:creationId xmlns:a16="http://schemas.microsoft.com/office/drawing/2014/main" id="{C84D0DA4-2C7F-496D-BC3A-5EBB91445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1" name="Freeform 26">
              <a:extLst>
                <a:ext uri="{FF2B5EF4-FFF2-40B4-BE49-F238E27FC236}">
                  <a16:creationId xmlns:a16="http://schemas.microsoft.com/office/drawing/2014/main" id="{38269078-B40F-4714-BCAF-8E557E1BB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2" name="Freeform 27">
              <a:extLst>
                <a:ext uri="{FF2B5EF4-FFF2-40B4-BE49-F238E27FC236}">
                  <a16:creationId xmlns:a16="http://schemas.microsoft.com/office/drawing/2014/main" id="{E6E24B2B-3723-4CB3-8EC0-0139577C6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3" name="Freeform 28">
              <a:extLst>
                <a:ext uri="{FF2B5EF4-FFF2-40B4-BE49-F238E27FC236}">
                  <a16:creationId xmlns:a16="http://schemas.microsoft.com/office/drawing/2014/main" id="{2073D418-4752-4043-9A9A-922CA2802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4" name="Freeform 29">
              <a:extLst>
                <a:ext uri="{FF2B5EF4-FFF2-40B4-BE49-F238E27FC236}">
                  <a16:creationId xmlns:a16="http://schemas.microsoft.com/office/drawing/2014/main" id="{613EBF6C-3651-4B57-95D5-EED08152E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5" name="Freeform 30">
              <a:extLst>
                <a:ext uri="{FF2B5EF4-FFF2-40B4-BE49-F238E27FC236}">
                  <a16:creationId xmlns:a16="http://schemas.microsoft.com/office/drawing/2014/main" id="{581AD3B9-AF03-44AE-9437-F99ACF12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6" name="Freeform 31">
              <a:extLst>
                <a:ext uri="{FF2B5EF4-FFF2-40B4-BE49-F238E27FC236}">
                  <a16:creationId xmlns:a16="http://schemas.microsoft.com/office/drawing/2014/main" id="{9FE2F9BF-9683-41C4-8B67-BD9E8B72F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7" name="Freeform 32">
              <a:extLst>
                <a:ext uri="{FF2B5EF4-FFF2-40B4-BE49-F238E27FC236}">
                  <a16:creationId xmlns:a16="http://schemas.microsoft.com/office/drawing/2014/main" id="{374ABA64-38E0-45C4-8BC9-DAFB9F02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8" name="Rectangle 33">
              <a:extLst>
                <a:ext uri="{FF2B5EF4-FFF2-40B4-BE49-F238E27FC236}">
                  <a16:creationId xmlns:a16="http://schemas.microsoft.com/office/drawing/2014/main" id="{DE3A8BCC-3396-43D2-83E7-69FA7109A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9" name="Freeform 34">
              <a:extLst>
                <a:ext uri="{FF2B5EF4-FFF2-40B4-BE49-F238E27FC236}">
                  <a16:creationId xmlns:a16="http://schemas.microsoft.com/office/drawing/2014/main" id="{B7BD167E-B771-45E0-8B6C-6BBF975FF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0" name="Freeform 35">
              <a:extLst>
                <a:ext uri="{FF2B5EF4-FFF2-40B4-BE49-F238E27FC236}">
                  <a16:creationId xmlns:a16="http://schemas.microsoft.com/office/drawing/2014/main" id="{69FDD2A7-16E2-4E51-98B5-0D297BC3B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1" name="Freeform 36">
              <a:extLst>
                <a:ext uri="{FF2B5EF4-FFF2-40B4-BE49-F238E27FC236}">
                  <a16:creationId xmlns:a16="http://schemas.microsoft.com/office/drawing/2014/main" id="{D4963E27-1DE7-48C0-A479-7136D899E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2" name="Freeform 37">
              <a:extLst>
                <a:ext uri="{FF2B5EF4-FFF2-40B4-BE49-F238E27FC236}">
                  <a16:creationId xmlns:a16="http://schemas.microsoft.com/office/drawing/2014/main" id="{8B12B40F-3DC3-4EB4-97CB-C0ED18FB2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3" name="Freeform 38">
              <a:extLst>
                <a:ext uri="{FF2B5EF4-FFF2-40B4-BE49-F238E27FC236}">
                  <a16:creationId xmlns:a16="http://schemas.microsoft.com/office/drawing/2014/main" id="{B189F9A6-1D5A-4369-B262-0E201E0B4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4" name="Freeform 39">
              <a:extLst>
                <a:ext uri="{FF2B5EF4-FFF2-40B4-BE49-F238E27FC236}">
                  <a16:creationId xmlns:a16="http://schemas.microsoft.com/office/drawing/2014/main" id="{1AE562C3-253B-4C0D-B4F6-3788E45D0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5" name="Freeform 40">
              <a:extLst>
                <a:ext uri="{FF2B5EF4-FFF2-40B4-BE49-F238E27FC236}">
                  <a16:creationId xmlns:a16="http://schemas.microsoft.com/office/drawing/2014/main" id="{37B75FAF-A403-4416-8819-1BA41E8C2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6" name="Freeform 41">
              <a:extLst>
                <a:ext uri="{FF2B5EF4-FFF2-40B4-BE49-F238E27FC236}">
                  <a16:creationId xmlns:a16="http://schemas.microsoft.com/office/drawing/2014/main" id="{133F3EBE-BDAB-4DA9-82F6-B3EEF0CC6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7" name="Freeform 42">
              <a:extLst>
                <a:ext uri="{FF2B5EF4-FFF2-40B4-BE49-F238E27FC236}">
                  <a16:creationId xmlns:a16="http://schemas.microsoft.com/office/drawing/2014/main" id="{112F476B-DBD2-4149-BA6F-DEDAA823F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8" name="Freeform 43">
              <a:extLst>
                <a:ext uri="{FF2B5EF4-FFF2-40B4-BE49-F238E27FC236}">
                  <a16:creationId xmlns:a16="http://schemas.microsoft.com/office/drawing/2014/main" id="{7CD3DB17-FD49-4367-9459-E250C0725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9" name="Freeform 44">
              <a:extLst>
                <a:ext uri="{FF2B5EF4-FFF2-40B4-BE49-F238E27FC236}">
                  <a16:creationId xmlns:a16="http://schemas.microsoft.com/office/drawing/2014/main" id="{6B9429B2-21CB-49F0-AC65-1B62C5A08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0" name="Rectangle 45">
              <a:extLst>
                <a:ext uri="{FF2B5EF4-FFF2-40B4-BE49-F238E27FC236}">
                  <a16:creationId xmlns:a16="http://schemas.microsoft.com/office/drawing/2014/main" id="{F7D411EA-E62A-4F7A-845B-EF913A699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1" name="Freeform 46">
              <a:extLst>
                <a:ext uri="{FF2B5EF4-FFF2-40B4-BE49-F238E27FC236}">
                  <a16:creationId xmlns:a16="http://schemas.microsoft.com/office/drawing/2014/main" id="{2C167F54-3037-4CE8-B39C-C58F251F3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2" name="Freeform 47">
              <a:extLst>
                <a:ext uri="{FF2B5EF4-FFF2-40B4-BE49-F238E27FC236}">
                  <a16:creationId xmlns:a16="http://schemas.microsoft.com/office/drawing/2014/main" id="{57D211E8-F701-4000-BD38-5226DC7D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3" name="Freeform 48">
              <a:extLst>
                <a:ext uri="{FF2B5EF4-FFF2-40B4-BE49-F238E27FC236}">
                  <a16:creationId xmlns:a16="http://schemas.microsoft.com/office/drawing/2014/main" id="{2862ECA4-0570-47EA-B540-1912DFCD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4" name="Freeform 49">
              <a:extLst>
                <a:ext uri="{FF2B5EF4-FFF2-40B4-BE49-F238E27FC236}">
                  <a16:creationId xmlns:a16="http://schemas.microsoft.com/office/drawing/2014/main" id="{C49C807F-44F0-4A52-8D62-1038B1A09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5" name="Freeform 50">
              <a:extLst>
                <a:ext uri="{FF2B5EF4-FFF2-40B4-BE49-F238E27FC236}">
                  <a16:creationId xmlns:a16="http://schemas.microsoft.com/office/drawing/2014/main" id="{71035AB6-F465-4A2B-A73E-6DFFD89F9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6" name="Freeform 51">
              <a:extLst>
                <a:ext uri="{FF2B5EF4-FFF2-40B4-BE49-F238E27FC236}">
                  <a16:creationId xmlns:a16="http://schemas.microsoft.com/office/drawing/2014/main" id="{DEC2094E-329B-4F76-843A-19E6ACEA9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7" name="Freeform 52">
              <a:extLst>
                <a:ext uri="{FF2B5EF4-FFF2-40B4-BE49-F238E27FC236}">
                  <a16:creationId xmlns:a16="http://schemas.microsoft.com/office/drawing/2014/main" id="{47030EB8-876C-4010-8B04-F31D73C3F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8" name="Freeform 53">
              <a:extLst>
                <a:ext uri="{FF2B5EF4-FFF2-40B4-BE49-F238E27FC236}">
                  <a16:creationId xmlns:a16="http://schemas.microsoft.com/office/drawing/2014/main" id="{FFA1155F-B738-4412-AB94-68FDD10A7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9" name="Freeform 54">
              <a:extLst>
                <a:ext uri="{FF2B5EF4-FFF2-40B4-BE49-F238E27FC236}">
                  <a16:creationId xmlns:a16="http://schemas.microsoft.com/office/drawing/2014/main" id="{E5AADADE-4A85-4AE7-8DEC-D0E6FB478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0" name="Freeform 55">
              <a:extLst>
                <a:ext uri="{FF2B5EF4-FFF2-40B4-BE49-F238E27FC236}">
                  <a16:creationId xmlns:a16="http://schemas.microsoft.com/office/drawing/2014/main" id="{65F819B4-4820-47A5-981D-6D26399B8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1" name="Freeform 56">
              <a:extLst>
                <a:ext uri="{FF2B5EF4-FFF2-40B4-BE49-F238E27FC236}">
                  <a16:creationId xmlns:a16="http://schemas.microsoft.com/office/drawing/2014/main" id="{0ED05087-846F-4C1B-9332-9DB0AF46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2" name="Freeform 57">
              <a:extLst>
                <a:ext uri="{FF2B5EF4-FFF2-40B4-BE49-F238E27FC236}">
                  <a16:creationId xmlns:a16="http://schemas.microsoft.com/office/drawing/2014/main" id="{615265F9-6E54-4300-ACD7-0BD48ECF6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3" name="Freeform 58">
              <a:extLst>
                <a:ext uri="{FF2B5EF4-FFF2-40B4-BE49-F238E27FC236}">
                  <a16:creationId xmlns:a16="http://schemas.microsoft.com/office/drawing/2014/main" id="{84D144CE-5B21-4CAF-AC2D-C7CE35BCC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7F906381-EE91-4FD9-86DD-DB96444A8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326" name="Freeform 32">
              <a:extLst>
                <a:ext uri="{FF2B5EF4-FFF2-40B4-BE49-F238E27FC236}">
                  <a16:creationId xmlns:a16="http://schemas.microsoft.com/office/drawing/2014/main" id="{B0E51D92-AF8A-4C19-9F4D-2E424A096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7" name="Freeform 33">
              <a:extLst>
                <a:ext uri="{FF2B5EF4-FFF2-40B4-BE49-F238E27FC236}">
                  <a16:creationId xmlns:a16="http://schemas.microsoft.com/office/drawing/2014/main" id="{2506B591-9CB7-4EE1-8CBA-205487532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8" name="Freeform 34">
              <a:extLst>
                <a:ext uri="{FF2B5EF4-FFF2-40B4-BE49-F238E27FC236}">
                  <a16:creationId xmlns:a16="http://schemas.microsoft.com/office/drawing/2014/main" id="{71646847-1C7E-48A7-BB14-C936C25C9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9" name="Freeform 35">
              <a:extLst>
                <a:ext uri="{FF2B5EF4-FFF2-40B4-BE49-F238E27FC236}">
                  <a16:creationId xmlns:a16="http://schemas.microsoft.com/office/drawing/2014/main" id="{6D8B0F3E-13C0-47D8-B26C-E9C284DB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0" name="Freeform 36">
              <a:extLst>
                <a:ext uri="{FF2B5EF4-FFF2-40B4-BE49-F238E27FC236}">
                  <a16:creationId xmlns:a16="http://schemas.microsoft.com/office/drawing/2014/main" id="{218ABFE5-7E6A-4D21-8CCF-4BCB8CAF7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1" name="Freeform 37">
              <a:extLst>
                <a:ext uri="{FF2B5EF4-FFF2-40B4-BE49-F238E27FC236}">
                  <a16:creationId xmlns:a16="http://schemas.microsoft.com/office/drawing/2014/main" id="{EA77E6D1-CF16-41F5-8C38-81A13118D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2" name="Freeform 38">
              <a:extLst>
                <a:ext uri="{FF2B5EF4-FFF2-40B4-BE49-F238E27FC236}">
                  <a16:creationId xmlns:a16="http://schemas.microsoft.com/office/drawing/2014/main" id="{2E65946D-A459-4DEE-A3B3-B7745E075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3" name="Freeform 39">
              <a:extLst>
                <a:ext uri="{FF2B5EF4-FFF2-40B4-BE49-F238E27FC236}">
                  <a16:creationId xmlns:a16="http://schemas.microsoft.com/office/drawing/2014/main" id="{60532C1C-A69A-4D99-A36E-6110980A0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4" name="Freeform 40">
              <a:extLst>
                <a:ext uri="{FF2B5EF4-FFF2-40B4-BE49-F238E27FC236}">
                  <a16:creationId xmlns:a16="http://schemas.microsoft.com/office/drawing/2014/main" id="{F4902C81-C6EF-48BD-AD16-F7CA7AE95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5" name="Rectangle 41">
              <a:extLst>
                <a:ext uri="{FF2B5EF4-FFF2-40B4-BE49-F238E27FC236}">
                  <a16:creationId xmlns:a16="http://schemas.microsoft.com/office/drawing/2014/main" id="{6642965B-5129-4F0E-B30B-3EF22BBC3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70376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9FC7F-5479-5574-AB93-D9B712B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nl-BE" dirty="0"/>
              <a:t>Leuke zoektocht met </a:t>
            </a:r>
            <a:r>
              <a:rPr lang="nl-BE"/>
              <a:t>scminken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E064F8-5B2C-E9CA-EAA7-91ACAD2EF0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35928"/>
          <a:stretch>
            <a:fillRect/>
          </a:stretch>
        </p:blipFill>
        <p:spPr>
          <a:xfrm>
            <a:off x="169608" y="1910166"/>
            <a:ext cx="7447953" cy="4808531"/>
          </a:xfrm>
          <a:custGeom>
            <a:avLst/>
            <a:gdLst/>
            <a:ahLst/>
            <a:cxnLst/>
            <a:rect l="l" t="t" r="r" b="b"/>
            <a:pathLst>
              <a:path w="3525628" h="1692529">
                <a:moveTo>
                  <a:pt x="197717" y="0"/>
                </a:moveTo>
                <a:lnTo>
                  <a:pt x="3525628" y="0"/>
                </a:lnTo>
                <a:lnTo>
                  <a:pt x="3525628" y="1692529"/>
                </a:lnTo>
                <a:lnTo>
                  <a:pt x="0" y="1692529"/>
                </a:lnTo>
                <a:lnTo>
                  <a:pt x="0" y="197717"/>
                </a:lnTo>
                <a:cubicBezTo>
                  <a:pt x="0" y="88521"/>
                  <a:pt x="88521" y="0"/>
                  <a:pt x="197717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77D2107-43BC-8D10-E8CC-ECF0E782A4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35" r="10871" b="6"/>
          <a:stretch>
            <a:fillRect/>
          </a:stretch>
        </p:blipFill>
        <p:spPr>
          <a:xfrm>
            <a:off x="2579126" y="5505570"/>
            <a:ext cx="2628919" cy="1478570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239757-C116-E032-1498-E759A9D292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22" r="6" b="6"/>
          <a:stretch>
            <a:fillRect/>
          </a:stretch>
        </p:blipFill>
        <p:spPr>
          <a:xfrm>
            <a:off x="5208045" y="5379722"/>
            <a:ext cx="1682380" cy="1687949"/>
          </a:xfrm>
          <a:custGeom>
            <a:avLst/>
            <a:gdLst/>
            <a:ahLst/>
            <a:cxnLst/>
            <a:rect l="l" t="t" r="r" b="b"/>
            <a:pathLst>
              <a:path w="3525628" h="1687949">
                <a:moveTo>
                  <a:pt x="0" y="0"/>
                </a:moveTo>
                <a:lnTo>
                  <a:pt x="3525628" y="0"/>
                </a:lnTo>
                <a:lnTo>
                  <a:pt x="3525628" y="1490232"/>
                </a:lnTo>
                <a:cubicBezTo>
                  <a:pt x="3525628" y="1599428"/>
                  <a:pt x="3437107" y="1687949"/>
                  <a:pt x="3327911" y="1687949"/>
                </a:cubicBezTo>
                <a:lnTo>
                  <a:pt x="0" y="1687949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73E87F-38E6-E4C6-1CE8-CD8DA8FD5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EC69F9-9147-4BA1-BEF2-C283975D6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D4B7C969-FF2C-49DE-831F-C82F8A213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44656C05-B707-4906-8701-E872E2A6C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4D0CE6-8966-4222-89A7-F72AB5B2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40302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6C283243-2E22-4AAB-91EA-DED0F2D1B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569EC30-131F-4846-9068-6DCE34888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24164E-D4CA-435D-A4E0-B8A2676C6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17A3CD5F-A6A9-471B-8457-C4173EF10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EC6012EE-462F-45DA-BAA7-3D27FB2C7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7C128E4-D40C-401E-B47E-FC0448F12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53E69EF-0E8D-4BA9-BE29-E1D343503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CA9C9C5-E354-49A8-BCC7-BA7C1945A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DD5F800-5C0B-4449-A73B-6E648CC36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912658B5-59E5-4A1A-A5C9-91AF94BBB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C19032BC-3683-4C02-8ADB-5A18872AB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B718A65A-BF84-411F-A4BA-2AC0B68A3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39BE208B-080C-41C2-8C60-C6401ED69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5C5AE39-E3E2-49C0-BD88-158A37A5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7AC6B134-A0D5-43E6-8483-930074EB5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B1BC2D8D-0C11-4B33-B5F8-7800F70DD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416CE92C-D968-40FE-9F44-67BB70C8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35030AEA-370F-45C3-8639-F4DA0CD36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892D33C3-A3DA-4B27-9025-6221EA941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559E31BF-A2E2-4D8B-A47D-83418AA78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2C0A6473-3613-4DA4-8855-CE6ACD2BD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8275AFED-573F-4394-8719-3A44222F9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91C720F5-5F21-4F82-8218-53397AF78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1F38ADA5-CFAC-4E98-BAD1-F1B7E1DC6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B4A4C0-DA9F-4DB6-873D-7451FFDA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D6E5F24F-E87A-4032-B7C9-1AB481EAE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3CF772F6-7699-4905-AE1F-3C794E849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5A870946-8256-428F-930A-0AE73F605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4779A0DA-DEC1-427A-A05B-1DBDCC21F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7294ABC9-A7A7-4D55-BD2F-530DED872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776E9E87-7270-4280-A344-342A1F250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6EFFAB29-7D8A-4E10-B0DA-1B8866F3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026103B9-414C-41E8-87C6-A7EDA2953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5B7CF6EF-747D-448A-8C4E-083D9B0C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5418ACB6-E52F-4AE3-948E-88F909E9A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71EE9667-652F-46A6-9E39-F69ACA28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AF56F60A-5738-496B-A051-11114DB83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E59DECCA-9EFE-4ADC-920A-BA2CE568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5A378047-F0C2-4185-84A5-998581BDA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F410F2AF-C72A-47FB-BACA-01948E9FD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Rectangle 45">
              <a:extLst>
                <a:ext uri="{FF2B5EF4-FFF2-40B4-BE49-F238E27FC236}">
                  <a16:creationId xmlns:a16="http://schemas.microsoft.com/office/drawing/2014/main" id="{B05CBA9F-CE2A-414A-B7CD-EA6464A10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23F1C0B6-641C-4185-9F60-4B8766C34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405D8EF8-EA0B-4E66-A5CF-C50A28D8E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B5D7F208-CC48-4ACE-9C6F-DB6C9ED31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D8527960-AADA-4D2A-9344-E43C45633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EFF3FC0A-389F-4DA9-A00E-1022D434E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8FCB44B0-146A-45A8-9A8F-571E59DFC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6A5C980F-B7A4-4C2D-A35D-F3C2F02BD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478C62ED-7D9F-48E4-95F3-054C80D0E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1877F065-C26D-4202-807A-472F3F5ED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39AA3189-9CCB-4483-BB18-C0B6065C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7A014507-1736-4050-818D-F4ADFCF20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01DE72FE-898A-4784-8CA4-E25DF71A3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D1F18174-0D16-4D25-9625-21D2F7194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536C5DE-9FEC-E307-0788-BBC0068F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353" y="618518"/>
            <a:ext cx="4413736" cy="1478570"/>
          </a:xfrm>
        </p:spPr>
        <p:txBody>
          <a:bodyPr>
            <a:normAutofit/>
          </a:bodyPr>
          <a:lstStyle/>
          <a:p>
            <a:r>
              <a:rPr lang="nl-BE" dirty="0"/>
              <a:t>Vrijspelen in ons kamp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F8DD84-CC89-B460-93F9-0074678AE7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5104"/>
          <a:stretch>
            <a:fillRect/>
          </a:stretch>
        </p:blipFill>
        <p:spPr>
          <a:xfrm>
            <a:off x="-5597" y="1"/>
            <a:ext cx="6101597" cy="3427413"/>
          </a:xfrm>
          <a:custGeom>
            <a:avLst/>
            <a:gdLst/>
            <a:ahLst/>
            <a:cxnLst/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538355B-23EF-33E2-D7BE-A008A432AF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5034"/>
          <a:stretch>
            <a:fillRect/>
          </a:stretch>
        </p:blipFill>
        <p:spPr>
          <a:xfrm>
            <a:off x="-5597" y="3427414"/>
            <a:ext cx="6101597" cy="3430587"/>
          </a:xfrm>
          <a:custGeom>
            <a:avLst/>
            <a:gdLst/>
            <a:ahLst/>
            <a:cxnLst/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F415EE-B0F4-D56A-3C02-783C175F9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352" y="2249487"/>
            <a:ext cx="4413737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FFFF00"/>
                </a:solidFill>
              </a:rPr>
              <a:t>Prijs</a:t>
            </a:r>
            <a:r>
              <a:rPr lang="en-US" sz="4000" dirty="0">
                <a:solidFill>
                  <a:srgbClr val="FFFF00"/>
                </a:solidFill>
              </a:rPr>
              <a:t> van de </a:t>
            </a:r>
            <a:r>
              <a:rPr lang="en-US" sz="4000" dirty="0" err="1">
                <a:solidFill>
                  <a:srgbClr val="FFFF00"/>
                </a:solidFill>
              </a:rPr>
              <a:t>zoektocht</a:t>
            </a:r>
            <a:r>
              <a:rPr lang="en-US" sz="4000" dirty="0">
                <a:solidFill>
                  <a:srgbClr val="FFFF00"/>
                </a:solidFill>
              </a:rPr>
              <a:t>: de </a:t>
            </a:r>
            <a:r>
              <a:rPr lang="en-US" sz="4000" dirty="0" err="1">
                <a:solidFill>
                  <a:srgbClr val="FFFF00"/>
                </a:solidFill>
              </a:rPr>
              <a:t>juf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schminken</a:t>
            </a:r>
            <a:r>
              <a:rPr lang="en-US" sz="6000" dirty="0">
                <a:solidFill>
                  <a:srgbClr val="FFFF00"/>
                </a:solidFill>
              </a:rPr>
              <a:t> !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AE6A561-87DB-41E9-867E-B5A66B9B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354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8C7E010-C749-4CD5-95F4-EE3BFD08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61015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7896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E88D4E8-17B6-4C60-8098-B3222095A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29CEDC5-A608-4569-A304-C444D93EB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579ECED-D3DF-48A9-B968-A30A25EEC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34CAC6-FE8C-4E40-8792-C77A8CEBF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81779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B94E35A6-E811-46E4-953D-5516A5897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6C9A408-8D09-4D5D-975E-BAD0978B8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CA42037-6C95-475F-BE97-2DFA9886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44029147-D2C0-44D0-B5F5-8ABF8761A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88BEFB91-6DD6-4959-9B12-2A2C0B117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B8104D70-3290-496A-9A24-A5963795A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0225A82-C02B-4C23-BEC5-069F663B6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9940214F-AB3C-4A00-B9B5-3FF70831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9620B14C-2A15-4B80-8A04-09E535BBB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38A3342-0ECF-43D0-A40D-0295055B8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A706DFD1-2A66-44E1-9614-11841F3BD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48B849E-3153-4B09-8B99-1918ED2AD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7553E3B0-5F49-4208-89B4-45B2E0FCA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CBC7B8D1-D26C-4940-BD35-F095FB393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B9C4931D-82F1-4718-BA6F-05EA7FD1B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5411A3E3-12D3-4247-A80D-EC24CB0BD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C355F1FB-0DC3-41F9-8BC2-B3DFCB5B5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37666FAD-9605-43EA-AA92-8EF121F8E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27D2E555-66C9-44A4-91EF-1112FC232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648675C7-F949-421C-ACEF-F8A507713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7E36DDA8-4797-4E2E-BA60-173935014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3C5BD196-BB9B-4207-A411-A94D4759A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0790C8B-A016-4479-B413-7F859F28B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17BAAB5C-16F2-4569-99E7-4B781CD0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C922A237-A537-4365-80AA-0957F9DE1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F6FAFBCC-D278-4666-9F12-BA279A9BD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F4A8C2FC-8BA7-497F-A1CE-5B7820A73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2CE7C26A-B719-40C5-B421-C2676089D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72ACC212-C2F9-463A-BFA5-F1AD779E8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AD328EFE-18A4-42B3-B74F-503C8317D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D7FB270C-03D7-4536-B125-D8E54B76E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0B867CE6-C17C-4EE7-9EC8-E57353432A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EE513B41-760A-4991-8DAD-04A0D05E6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28B37BF-0DF5-4B46-BBAE-813A59D8A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B3856351-DA6B-4AAE-BE60-A31E6A10E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415E333C-02FC-4CDE-87D4-7DAF8881C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A950DB55-CEC0-49E7-B5B4-CB8DFC857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9A847BF2-FA95-4C6B-AA0D-AE1D7A18C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C03E2F1A-D32B-44D4-9432-CCEB4AC16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D4393ADC-E434-4A5E-B113-04982B31A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Rectangle 45">
              <a:extLst>
                <a:ext uri="{FF2B5EF4-FFF2-40B4-BE49-F238E27FC236}">
                  <a16:creationId xmlns:a16="http://schemas.microsoft.com/office/drawing/2014/main" id="{AC805683-400C-4821-9E62-D79987EE0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275AF161-2BC4-4A11-98FE-805DE8226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43ACCAAC-4E58-42B8-8743-8C3D7D037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D9C22B98-9E1E-459B-8342-838398587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51E13592-5EAD-4DD7-AB0E-80909D5A9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177B0BE8-838F-4DA0-B84D-9BE3601B9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71B9A396-48C2-44E8-AB44-A400C57BF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792BBEE4-C104-47CE-B119-4F5BEDFF2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1EC14444-CFCD-4626-A3F9-5684BCBD5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4FC7860D-7738-4EB8-B7D1-B3321EE71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B1C5A633-1B89-41D8-8540-0B7DB1230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585BD60A-4B86-4B93-8F7F-F5C76D4D3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D0260F69-84C9-4376-B729-4759CA2B4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DB8C9509-D4CC-4342-B3BF-9661E7454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F9BE72A-94B6-2BD2-DE1B-4D19B71F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209" y="618518"/>
            <a:ext cx="5877676" cy="1478570"/>
          </a:xfrm>
        </p:spPr>
        <p:txBody>
          <a:bodyPr>
            <a:normAutofit/>
          </a:bodyPr>
          <a:lstStyle/>
          <a:p>
            <a:r>
              <a:rPr lang="nl-BE" sz="7200" dirty="0">
                <a:solidFill>
                  <a:srgbClr val="FFFF00"/>
                </a:solidFill>
              </a:rPr>
              <a:t>Free podium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62BED96-B114-0946-F4B6-E98E7ADD08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18"/>
          <a:stretch>
            <a:fillRect/>
          </a:stretch>
        </p:blipFill>
        <p:spPr>
          <a:xfrm>
            <a:off x="-5597" y="1"/>
            <a:ext cx="4635583" cy="3427413"/>
          </a:xfrm>
          <a:custGeom>
            <a:avLst/>
            <a:gdLst/>
            <a:ahLst/>
            <a:cxnLst/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CB72459-F556-6F4D-8CF6-17B9A0B154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326"/>
          <a:stretch>
            <a:fillRect/>
          </a:stretch>
        </p:blipFill>
        <p:spPr>
          <a:xfrm>
            <a:off x="-5597" y="3427414"/>
            <a:ext cx="4635583" cy="3430587"/>
          </a:xfrm>
          <a:custGeom>
            <a:avLst/>
            <a:gdLst/>
            <a:ahLst/>
            <a:cxnLst/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DE96CB5-2821-46EA-8A28-B2B95B2EF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2483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C94745-2EDE-4721-A55D-F88C6D632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4635583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345BC0-90E7-3DC6-ED41-E69889C7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209" y="2249487"/>
            <a:ext cx="5877677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rgbClr val="FFFF00"/>
                </a:solidFill>
              </a:rPr>
              <a:t>Met </a:t>
            </a:r>
            <a:r>
              <a:rPr lang="en-US" sz="6600" dirty="0" err="1">
                <a:solidFill>
                  <a:srgbClr val="FFFF00"/>
                </a:solidFill>
              </a:rPr>
              <a:t>leuke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dansjes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367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AF28097EFCB44B72D5DB34BE779FC" ma:contentTypeVersion="1" ma:contentTypeDescription="Een nieuw document maken." ma:contentTypeScope="" ma:versionID="5bab3f3d871a45f88c54151f4fb60758">
  <xsd:schema xmlns:xsd="http://www.w3.org/2001/XMLSchema" xmlns:xs="http://www.w3.org/2001/XMLSchema" xmlns:p="http://schemas.microsoft.com/office/2006/metadata/properties" xmlns:ns3="ab9a0045-f4e2-4631-9078-e51cb7bd1a41" targetNamespace="http://schemas.microsoft.com/office/2006/metadata/properties" ma:root="true" ma:fieldsID="0f6ff174b688e485cfbab0ec72bed9ac" ns3:_="">
    <xsd:import namespace="ab9a0045-f4e2-4631-9078-e51cb7bd1a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0045-f4e2-4631-9078-e51cb7bd1a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2431E1-9B0F-4FF1-95E2-0D744EE8CC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19AB3B-47F8-45F0-8867-D81A05712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a0045-f4e2-4631-9078-e51cb7bd1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63EAB1-E9D3-43C1-9F7C-74CDD919B6F6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ab9a0045-f4e2-4631-9078-e51cb7bd1a4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</TotalTime>
  <Words>132</Words>
  <Application>Microsoft Office PowerPoint</Application>
  <PresentationFormat>Breedbeeld</PresentationFormat>
  <Paragraphs>23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Circuit</vt:lpstr>
      <vt:lpstr>                   leukste bosklassen ter wereld</vt:lpstr>
      <vt:lpstr>Lekker eten met vrienden</vt:lpstr>
      <vt:lpstr>elise</vt:lpstr>
      <vt:lpstr>Elkaar als indiaan schminken </vt:lpstr>
      <vt:lpstr>Zoektocht naar neppe dieren</vt:lpstr>
      <vt:lpstr>Leker slapen  na een drukke dag!</vt:lpstr>
      <vt:lpstr>Leuke zoektocht met scminken</vt:lpstr>
      <vt:lpstr>Vrijspelen in ons kamp</vt:lpstr>
      <vt:lpstr>Free podium </vt:lpstr>
      <vt:lpstr>Ons arm huis was in het bos </vt:lpstr>
      <vt:lpstr>En veel spelletjes gespeeld </vt:lpstr>
      <vt:lpstr>Pad gevonden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Pauline Vissers</dc:creator>
  <cp:lastModifiedBy>Katrien Verbruggen</cp:lastModifiedBy>
  <cp:revision>3</cp:revision>
  <dcterms:created xsi:type="dcterms:W3CDTF">2025-09-26T12:36:16Z</dcterms:created>
  <dcterms:modified xsi:type="dcterms:W3CDTF">2025-09-30T15:09:48Z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0x010100750AF28097EFCB44B72D5DB34BE779FC</vt:lpwstr>
  </property>
</Properties>
</file>