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lsamiq Sans" charset="1" panose="02000603000000000000"/>
      <p:regular r:id="rId10"/>
    </p:embeddedFont>
    <p:embeddedFont>
      <p:font typeface="Balsamiq Sans Bold" charset="1" panose="02000603000000000000"/>
      <p:regular r:id="rId11"/>
    </p:embeddedFont>
    <p:embeddedFont>
      <p:font typeface="Balsamiq Sans Italics" charset="1" panose="02000603000000000000"/>
      <p:regular r:id="rId12"/>
    </p:embeddedFont>
    <p:embeddedFont>
      <p:font typeface="Balsamiq Sans Bold Italics" charset="1" panose="02000603000000000000"/>
      <p:regular r:id="rId13"/>
    </p:embeddedFont>
    <p:embeddedFont>
      <p:font typeface="Milk Tea Font TH" charset="1" panose="02000503000000000000"/>
      <p:regular r:id="rId14"/>
    </p:embeddedFont>
    <p:embeddedFont>
      <p:font typeface="Milk Tea Font TH Bold" charset="1" panose="02000503000000000000"/>
      <p:regular r:id="rId15"/>
    </p:embeddedFont>
    <p:embeddedFont>
      <p:font typeface="Milk Tea Font TH Italics" charset="1" panose="02000503000000000000"/>
      <p:regular r:id="rId16"/>
    </p:embeddedFont>
    <p:embeddedFont>
      <p:font typeface="Milk Tea Font TH Thin" charset="1" panose="02000503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136.jpeg" Type="http://schemas.openxmlformats.org/officeDocument/2006/relationships/image"/><Relationship Id="rId27" Target="../media/aAFU5Zx1AMs.mp3" Type="http://schemas.microsoft.com/office/2007/relationships/media"/><Relationship Id="rId28" Target="../media/aAFU5Zx1AMs.mp3" Type="http://schemas.openxmlformats.org/officeDocument/2006/relationships/audio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00.jpeg" Type="http://schemas.openxmlformats.org/officeDocument/2006/relationships/image"/><Relationship Id="rId13" Target="../media/image101.png" Type="http://schemas.openxmlformats.org/officeDocument/2006/relationships/image"/><Relationship Id="rId14" Target="../media/image102.png" Type="http://schemas.openxmlformats.org/officeDocument/2006/relationships/image"/><Relationship Id="rId15" Target="../media/image103.svg" Type="http://schemas.openxmlformats.org/officeDocument/2006/relationships/image"/><Relationship Id="rId16" Target="../media/image104.png" Type="http://schemas.openxmlformats.org/officeDocument/2006/relationships/image"/><Relationship Id="rId17" Target="../media/image10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06.gif" Type="http://schemas.openxmlformats.org/officeDocument/2006/relationships/image"/><Relationship Id="rId13" Target="../media/image107.png" Type="http://schemas.openxmlformats.org/officeDocument/2006/relationships/image"/><Relationship Id="rId14" Target="../media/image43.jpeg" Type="http://schemas.openxmlformats.org/officeDocument/2006/relationships/image"/><Relationship Id="rId15" Target="../media/image108.png" Type="http://schemas.openxmlformats.org/officeDocument/2006/relationships/image"/><Relationship Id="rId16" Target="../media/image109.png" Type="http://schemas.openxmlformats.org/officeDocument/2006/relationships/image"/><Relationship Id="rId17" Target="../media/image1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11.gif" Type="http://schemas.openxmlformats.org/officeDocument/2006/relationships/image"/><Relationship Id="rId13" Target="../media/image19.png" Type="http://schemas.openxmlformats.org/officeDocument/2006/relationships/image"/><Relationship Id="rId14" Target="../media/image20.svg" Type="http://schemas.openxmlformats.org/officeDocument/2006/relationships/image"/><Relationship Id="rId15" Target="../media/image112.png" Type="http://schemas.openxmlformats.org/officeDocument/2006/relationships/image"/><Relationship Id="rId16" Target="../media/image113.png" Type="http://schemas.openxmlformats.org/officeDocument/2006/relationships/image"/><Relationship Id="rId17" Target="../media/image114.png" Type="http://schemas.openxmlformats.org/officeDocument/2006/relationships/image"/><Relationship Id="rId18" Target="../media/image115.png" Type="http://schemas.openxmlformats.org/officeDocument/2006/relationships/image"/><Relationship Id="rId19" Target="../media/image116.png" Type="http://schemas.openxmlformats.org/officeDocument/2006/relationships/image"/><Relationship Id="rId2" Target="../media/image1.png" Type="http://schemas.openxmlformats.org/officeDocument/2006/relationships/image"/><Relationship Id="rId20" Target="../media/image117.png" Type="http://schemas.openxmlformats.org/officeDocument/2006/relationships/image"/><Relationship Id="rId21" Target="../media/image118.png" Type="http://schemas.openxmlformats.org/officeDocument/2006/relationships/image"/><Relationship Id="rId22" Target="../media/image119.png" Type="http://schemas.openxmlformats.org/officeDocument/2006/relationships/image"/><Relationship Id="rId23" Target="../media/image120.png" Type="http://schemas.openxmlformats.org/officeDocument/2006/relationships/image"/><Relationship Id="rId24" Target="../media/image121.jpe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22.png" Type="http://schemas.openxmlformats.org/officeDocument/2006/relationships/image"/><Relationship Id="rId15" Target="../media/image123.svg" Type="http://schemas.openxmlformats.org/officeDocument/2006/relationships/image"/><Relationship Id="rId16" Target="../media/image19.png" Type="http://schemas.openxmlformats.org/officeDocument/2006/relationships/image"/><Relationship Id="rId17" Target="../media/image20.svg" Type="http://schemas.openxmlformats.org/officeDocument/2006/relationships/image"/><Relationship Id="rId18" Target="../media/image124.png" Type="http://schemas.openxmlformats.org/officeDocument/2006/relationships/image"/><Relationship Id="rId19" Target="../media/image125.svg" Type="http://schemas.openxmlformats.org/officeDocument/2006/relationships/image"/><Relationship Id="rId2" Target="../media/image1.png" Type="http://schemas.openxmlformats.org/officeDocument/2006/relationships/image"/><Relationship Id="rId20" Target="../media/image126.png" Type="http://schemas.openxmlformats.org/officeDocument/2006/relationships/image"/><Relationship Id="rId21" Target="../media/image127.jpeg" Type="http://schemas.openxmlformats.org/officeDocument/2006/relationships/image"/><Relationship Id="rId22" Target="../media/image128.png" Type="http://schemas.openxmlformats.org/officeDocument/2006/relationships/image"/><Relationship Id="rId23" Target="../media/image129.sv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130.gif" Type="http://schemas.openxmlformats.org/officeDocument/2006/relationships/image"/><Relationship Id="rId15" Target="../media/image122.png" Type="http://schemas.openxmlformats.org/officeDocument/2006/relationships/image"/><Relationship Id="rId16" Target="../media/image123.svg" Type="http://schemas.openxmlformats.org/officeDocument/2006/relationships/image"/><Relationship Id="rId17" Target="../media/image131.png" Type="http://schemas.openxmlformats.org/officeDocument/2006/relationships/image"/><Relationship Id="rId18" Target="../media/image132.svg" Type="http://schemas.openxmlformats.org/officeDocument/2006/relationships/image"/><Relationship Id="rId19" Target="../media/image133.png" Type="http://schemas.openxmlformats.org/officeDocument/2006/relationships/image"/><Relationship Id="rId2" Target="../media/image1.png" Type="http://schemas.openxmlformats.org/officeDocument/2006/relationships/image"/><Relationship Id="rId20" Target="../media/image134.png" Type="http://schemas.openxmlformats.org/officeDocument/2006/relationships/image"/><Relationship Id="rId21" Target="../media/image135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14" Target="../media/image27.png" Type="http://schemas.openxmlformats.org/officeDocument/2006/relationships/image"/><Relationship Id="rId15" Target="../media/image28.svg" Type="http://schemas.openxmlformats.org/officeDocument/2006/relationships/image"/><Relationship Id="rId16" Target="../media/image29.png" Type="http://schemas.openxmlformats.org/officeDocument/2006/relationships/image"/><Relationship Id="rId17" Target="../media/image30.png" Type="http://schemas.openxmlformats.org/officeDocument/2006/relationships/image"/><Relationship Id="rId18" Target="../media/image31.svg" Type="http://schemas.openxmlformats.org/officeDocument/2006/relationships/image"/><Relationship Id="rId19" Target="../media/image32.png" Type="http://schemas.openxmlformats.org/officeDocument/2006/relationships/image"/><Relationship Id="rId2" Target="../media/image1.png" Type="http://schemas.openxmlformats.org/officeDocument/2006/relationships/image"/><Relationship Id="rId20" Target="../media/image33.png" Type="http://schemas.openxmlformats.org/officeDocument/2006/relationships/image"/><Relationship Id="rId21" Target="../media/image34.png" Type="http://schemas.openxmlformats.org/officeDocument/2006/relationships/image"/><Relationship Id="rId22" Target="../media/image35.jpeg" Type="http://schemas.openxmlformats.org/officeDocument/2006/relationships/image"/><Relationship Id="rId23" Target="../media/image36.jpe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37.png" Type="http://schemas.openxmlformats.org/officeDocument/2006/relationships/image"/><Relationship Id="rId15" Target="../media/image38.jpeg" Type="http://schemas.openxmlformats.org/officeDocument/2006/relationships/image"/><Relationship Id="rId16" Target="../media/image39.jpeg" Type="http://schemas.openxmlformats.org/officeDocument/2006/relationships/image"/><Relationship Id="rId17" Target="../media/image40.jpeg" Type="http://schemas.openxmlformats.org/officeDocument/2006/relationships/image"/><Relationship Id="rId18" Target="../media/image41.png" Type="http://schemas.openxmlformats.org/officeDocument/2006/relationships/image"/><Relationship Id="rId19" Target="../media/image42.jpeg" Type="http://schemas.openxmlformats.org/officeDocument/2006/relationships/image"/><Relationship Id="rId2" Target="../media/image17.png" Type="http://schemas.openxmlformats.org/officeDocument/2006/relationships/image"/><Relationship Id="rId20" Target="../media/image43.jpeg" Type="http://schemas.openxmlformats.org/officeDocument/2006/relationships/image"/><Relationship Id="rId3" Target="../media/image1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44.jpeg" Type="http://schemas.openxmlformats.org/officeDocument/2006/relationships/image"/><Relationship Id="rId13" Target="../media/image45.jpeg" Type="http://schemas.openxmlformats.org/officeDocument/2006/relationships/image"/><Relationship Id="rId14" Target="../media/image46.jpeg" Type="http://schemas.openxmlformats.org/officeDocument/2006/relationships/image"/><Relationship Id="rId15" Target="../media/image47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svg" Type="http://schemas.openxmlformats.org/officeDocument/2006/relationships/image"/><Relationship Id="rId12" Target="../media/image50.png" Type="http://schemas.openxmlformats.org/officeDocument/2006/relationships/image"/><Relationship Id="rId13" Target="../media/image51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16" Target="../media/image52.png" Type="http://schemas.openxmlformats.org/officeDocument/2006/relationships/image"/><Relationship Id="rId17" Target="../media/image19.png" Type="http://schemas.openxmlformats.org/officeDocument/2006/relationships/image"/><Relationship Id="rId18" Target="../media/image20.svg" Type="http://schemas.openxmlformats.org/officeDocument/2006/relationships/image"/><Relationship Id="rId19" Target="../media/image53.png" Type="http://schemas.openxmlformats.org/officeDocument/2006/relationships/image"/><Relationship Id="rId2" Target="../media/image1.png" Type="http://schemas.openxmlformats.org/officeDocument/2006/relationships/image"/><Relationship Id="rId20" Target="../media/image54.svg" Type="http://schemas.openxmlformats.org/officeDocument/2006/relationships/image"/><Relationship Id="rId21" Target="../media/image55.png" Type="http://schemas.openxmlformats.org/officeDocument/2006/relationships/image"/><Relationship Id="rId22" Target="../media/image56.svg" Type="http://schemas.openxmlformats.org/officeDocument/2006/relationships/image"/><Relationship Id="rId23" Target="../media/image57.png" Type="http://schemas.openxmlformats.org/officeDocument/2006/relationships/image"/><Relationship Id="rId24" Target="../media/image58.svg" Type="http://schemas.openxmlformats.org/officeDocument/2006/relationships/image"/><Relationship Id="rId25" Target="../media/image59.png" Type="http://schemas.openxmlformats.org/officeDocument/2006/relationships/image"/><Relationship Id="rId26" Target="../media/image60.svg" Type="http://schemas.openxmlformats.org/officeDocument/2006/relationships/image"/><Relationship Id="rId27" Target="../media/image61.png" Type="http://schemas.openxmlformats.org/officeDocument/2006/relationships/image"/><Relationship Id="rId28" Target="../media/image62.jpeg" Type="http://schemas.openxmlformats.org/officeDocument/2006/relationships/image"/><Relationship Id="rId29" Target="../media/image63.jpeg" Type="http://schemas.openxmlformats.org/officeDocument/2006/relationships/image"/><Relationship Id="rId3" Target="../media/image2.svg" Type="http://schemas.openxmlformats.org/officeDocument/2006/relationships/image"/><Relationship Id="rId30" Target="../media/image64.jpeg" Type="http://schemas.openxmlformats.org/officeDocument/2006/relationships/image"/><Relationship Id="rId31" Target="../media/image65.jpeg" Type="http://schemas.openxmlformats.org/officeDocument/2006/relationships/image"/><Relationship Id="rId32" Target="../media/image47.jpeg" Type="http://schemas.openxmlformats.org/officeDocument/2006/relationships/image"/><Relationship Id="rId33" Target="../media/image66.png" Type="http://schemas.openxmlformats.org/officeDocument/2006/relationships/image"/><Relationship Id="rId34" Target="../media/image67.png" Type="http://schemas.openxmlformats.org/officeDocument/2006/relationships/image"/><Relationship Id="rId35" Target="../media/image68.png" Type="http://schemas.openxmlformats.org/officeDocument/2006/relationships/image"/><Relationship Id="rId36" Target="../media/image69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70.png" Type="http://schemas.openxmlformats.org/officeDocument/2006/relationships/image"/><Relationship Id="rId13" Target="../media/image71.png" Type="http://schemas.openxmlformats.org/officeDocument/2006/relationships/image"/><Relationship Id="rId14" Target="../media/image72.png" Type="http://schemas.openxmlformats.org/officeDocument/2006/relationships/image"/><Relationship Id="rId15" Target="../media/image73.png" Type="http://schemas.openxmlformats.org/officeDocument/2006/relationships/image"/><Relationship Id="rId16" Target="../media/image74.svg" Type="http://schemas.openxmlformats.org/officeDocument/2006/relationships/image"/><Relationship Id="rId17" Target="../media/image75.jpeg" Type="http://schemas.openxmlformats.org/officeDocument/2006/relationships/image"/><Relationship Id="rId18" Target="../media/image76.png" Type="http://schemas.openxmlformats.org/officeDocument/2006/relationships/image"/><Relationship Id="rId19" Target="../media/image77.jpeg" Type="http://schemas.openxmlformats.org/officeDocument/2006/relationships/image"/><Relationship Id="rId2" Target="../media/image1.png" Type="http://schemas.openxmlformats.org/officeDocument/2006/relationships/image"/><Relationship Id="rId20" Target="../media/image78.jpeg" Type="http://schemas.openxmlformats.org/officeDocument/2006/relationships/image"/><Relationship Id="rId21" Target="../media/image79.png" Type="http://schemas.openxmlformats.org/officeDocument/2006/relationships/image"/><Relationship Id="rId22" Target="../media/image80.svg" Type="http://schemas.openxmlformats.org/officeDocument/2006/relationships/image"/><Relationship Id="rId23" Target="../media/image81.jpeg" Type="http://schemas.openxmlformats.org/officeDocument/2006/relationships/image"/><Relationship Id="rId24" Target="../media/image82.gif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16" Target="../media/image83.jpeg" Type="http://schemas.openxmlformats.org/officeDocument/2006/relationships/image"/><Relationship Id="rId17" Target="../media/image84.jpeg" Type="http://schemas.openxmlformats.org/officeDocument/2006/relationships/image"/><Relationship Id="rId18" Target="../media/image85.jpeg" Type="http://schemas.openxmlformats.org/officeDocument/2006/relationships/image"/><Relationship Id="rId19" Target="../media/image86.png" Type="http://schemas.openxmlformats.org/officeDocument/2006/relationships/image"/><Relationship Id="rId2" Target="../media/image1.png" Type="http://schemas.openxmlformats.org/officeDocument/2006/relationships/image"/><Relationship Id="rId20" Target="../media/image87.svg" Type="http://schemas.openxmlformats.org/officeDocument/2006/relationships/image"/><Relationship Id="rId21" Target="../media/image81.jpeg" Type="http://schemas.openxmlformats.org/officeDocument/2006/relationships/image"/><Relationship Id="rId22" Target="../media/image88.jpeg" Type="http://schemas.openxmlformats.org/officeDocument/2006/relationships/image"/><Relationship Id="rId23" Target="../media/image89.png" Type="http://schemas.openxmlformats.org/officeDocument/2006/relationships/image"/><Relationship Id="rId24" Target="../media/image82.gif" Type="http://schemas.openxmlformats.org/officeDocument/2006/relationships/image"/><Relationship Id="rId25" Target="../media/image90.jpe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91.png" Type="http://schemas.openxmlformats.org/officeDocument/2006/relationships/image"/><Relationship Id="rId15" Target="../media/image92.png" Type="http://schemas.openxmlformats.org/officeDocument/2006/relationships/image"/><Relationship Id="rId16" Target="../media/image93.jpeg" Type="http://schemas.openxmlformats.org/officeDocument/2006/relationships/image"/><Relationship Id="rId17" Target="../media/image94.png" Type="http://schemas.openxmlformats.org/officeDocument/2006/relationships/image"/><Relationship Id="rId18" Target="../media/image95.sv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16" Target="../media/image96.png" Type="http://schemas.openxmlformats.org/officeDocument/2006/relationships/image"/><Relationship Id="rId17" Target="../media/image97.jpeg" Type="http://schemas.openxmlformats.org/officeDocument/2006/relationships/image"/><Relationship Id="rId18" Target="../media/image98.jpeg" Type="http://schemas.openxmlformats.org/officeDocument/2006/relationships/image"/><Relationship Id="rId19" Target="../media/image99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68227">
            <a:off x="-3410266" y="-200113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404108">
            <a:off x="13033714" y="-285907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42219" y="-471530"/>
            <a:ext cx="7444702" cy="11402224"/>
          </a:xfrm>
          <a:custGeom>
            <a:avLst/>
            <a:gdLst/>
            <a:ahLst/>
            <a:cxnLst/>
            <a:rect r="r" b="b" t="t" l="l"/>
            <a:pathLst>
              <a:path h="11402224" w="7444702">
                <a:moveTo>
                  <a:pt x="0" y="0"/>
                </a:moveTo>
                <a:lnTo>
                  <a:pt x="7444702" y="0"/>
                </a:lnTo>
                <a:lnTo>
                  <a:pt x="7444702" y="11402224"/>
                </a:lnTo>
                <a:lnTo>
                  <a:pt x="0" y="1140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612474">
            <a:off x="490451" y="3786552"/>
            <a:ext cx="3163504" cy="4519291"/>
          </a:xfrm>
          <a:custGeom>
            <a:avLst/>
            <a:gdLst/>
            <a:ahLst/>
            <a:cxnLst/>
            <a:rect r="r" b="b" t="t" l="l"/>
            <a:pathLst>
              <a:path h="4519291" w="3163504">
                <a:moveTo>
                  <a:pt x="3163503" y="0"/>
                </a:moveTo>
                <a:lnTo>
                  <a:pt x="0" y="0"/>
                </a:lnTo>
                <a:lnTo>
                  <a:pt x="0" y="4519290"/>
                </a:lnTo>
                <a:lnTo>
                  <a:pt x="3163503" y="4519290"/>
                </a:lnTo>
                <a:lnTo>
                  <a:pt x="31635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62454">
            <a:off x="-1361593" y="5942604"/>
            <a:ext cx="6168300" cy="1861705"/>
          </a:xfrm>
          <a:custGeom>
            <a:avLst/>
            <a:gdLst/>
            <a:ahLst/>
            <a:cxnLst/>
            <a:rect r="r" b="b" t="t" l="l"/>
            <a:pathLst>
              <a:path h="1861705" w="6168300">
                <a:moveTo>
                  <a:pt x="0" y="0"/>
                </a:moveTo>
                <a:lnTo>
                  <a:pt x="6168300" y="0"/>
                </a:lnTo>
                <a:lnTo>
                  <a:pt x="6168300" y="1861705"/>
                </a:lnTo>
                <a:lnTo>
                  <a:pt x="0" y="1861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677033">
            <a:off x="6127513" y="7808259"/>
            <a:ext cx="10240371" cy="8695006"/>
          </a:xfrm>
          <a:custGeom>
            <a:avLst/>
            <a:gdLst/>
            <a:ahLst/>
            <a:cxnLst/>
            <a:rect r="r" b="b" t="t" l="l"/>
            <a:pathLst>
              <a:path h="8695006" w="10240371">
                <a:moveTo>
                  <a:pt x="0" y="0"/>
                </a:moveTo>
                <a:lnTo>
                  <a:pt x="10240371" y="0"/>
                </a:lnTo>
                <a:lnTo>
                  <a:pt x="10240371" y="8695006"/>
                </a:lnTo>
                <a:lnTo>
                  <a:pt x="0" y="8695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203605">
            <a:off x="-4831632" y="6165019"/>
            <a:ext cx="11044771" cy="5605221"/>
          </a:xfrm>
          <a:custGeom>
            <a:avLst/>
            <a:gdLst/>
            <a:ahLst/>
            <a:cxnLst/>
            <a:rect r="r" b="b" t="t" l="l"/>
            <a:pathLst>
              <a:path h="5605221" w="11044771">
                <a:moveTo>
                  <a:pt x="0" y="0"/>
                </a:moveTo>
                <a:lnTo>
                  <a:pt x="11044771" y="0"/>
                </a:lnTo>
                <a:lnTo>
                  <a:pt x="11044771" y="5605221"/>
                </a:lnTo>
                <a:lnTo>
                  <a:pt x="0" y="5605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395">
            <a:off x="825059" y="6159385"/>
            <a:ext cx="694231" cy="704478"/>
          </a:xfrm>
          <a:custGeom>
            <a:avLst/>
            <a:gdLst/>
            <a:ahLst/>
            <a:cxnLst/>
            <a:rect r="r" b="b" t="t" l="l"/>
            <a:pathLst>
              <a:path h="704478" w="694231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6395">
            <a:off x="2897955" y="6791574"/>
            <a:ext cx="694231" cy="704478"/>
          </a:xfrm>
          <a:custGeom>
            <a:avLst/>
            <a:gdLst/>
            <a:ahLst/>
            <a:cxnLst/>
            <a:rect r="r" b="b" t="t" l="l"/>
            <a:pathLst>
              <a:path h="704478" w="694231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6395">
            <a:off x="-172006" y="6191497"/>
            <a:ext cx="574077" cy="582550"/>
          </a:xfrm>
          <a:custGeom>
            <a:avLst/>
            <a:gdLst/>
            <a:ahLst/>
            <a:cxnLst/>
            <a:rect r="r" b="b" t="t" l="l"/>
            <a:pathLst>
              <a:path h="582550" w="574077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96395">
            <a:off x="1824462" y="6789914"/>
            <a:ext cx="574077" cy="582550"/>
          </a:xfrm>
          <a:custGeom>
            <a:avLst/>
            <a:gdLst/>
            <a:ahLst/>
            <a:cxnLst/>
            <a:rect r="r" b="b" t="t" l="l"/>
            <a:pathLst>
              <a:path h="582550" w="574077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232496">
            <a:off x="12326188" y="845191"/>
            <a:ext cx="477026" cy="561207"/>
          </a:xfrm>
          <a:custGeom>
            <a:avLst/>
            <a:gdLst/>
            <a:ahLst/>
            <a:cxnLst/>
            <a:rect r="r" b="b" t="t" l="l"/>
            <a:pathLst>
              <a:path h="561207" w="477026">
                <a:moveTo>
                  <a:pt x="0" y="0"/>
                </a:moveTo>
                <a:lnTo>
                  <a:pt x="477026" y="0"/>
                </a:lnTo>
                <a:lnTo>
                  <a:pt x="477026" y="561207"/>
                </a:lnTo>
                <a:lnTo>
                  <a:pt x="0" y="5612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88680">
            <a:off x="2093528" y="634806"/>
            <a:ext cx="1655177" cy="1674882"/>
          </a:xfrm>
          <a:custGeom>
            <a:avLst/>
            <a:gdLst/>
            <a:ahLst/>
            <a:cxnLst/>
            <a:rect r="r" b="b" t="t" l="l"/>
            <a:pathLst>
              <a:path h="1674882" w="1655177">
                <a:moveTo>
                  <a:pt x="0" y="0"/>
                </a:moveTo>
                <a:lnTo>
                  <a:pt x="1655177" y="0"/>
                </a:lnTo>
                <a:lnTo>
                  <a:pt x="1655177" y="1674882"/>
                </a:lnTo>
                <a:lnTo>
                  <a:pt x="0" y="16748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405588">
            <a:off x="13106803" y="7554069"/>
            <a:ext cx="322182" cy="379037"/>
          </a:xfrm>
          <a:custGeom>
            <a:avLst/>
            <a:gdLst/>
            <a:ahLst/>
            <a:cxnLst/>
            <a:rect r="r" b="b" t="t" l="l"/>
            <a:pathLst>
              <a:path h="379037" w="322182">
                <a:moveTo>
                  <a:pt x="0" y="0"/>
                </a:moveTo>
                <a:lnTo>
                  <a:pt x="322181" y="0"/>
                </a:lnTo>
                <a:lnTo>
                  <a:pt x="322181" y="379037"/>
                </a:lnTo>
                <a:lnTo>
                  <a:pt x="0" y="3790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15429">
            <a:off x="1255988" y="1134839"/>
            <a:ext cx="549720" cy="646730"/>
          </a:xfrm>
          <a:custGeom>
            <a:avLst/>
            <a:gdLst/>
            <a:ahLst/>
            <a:cxnLst/>
            <a:rect r="r" b="b" t="t" l="l"/>
            <a:pathLst>
              <a:path h="646730" w="549720">
                <a:moveTo>
                  <a:pt x="0" y="0"/>
                </a:moveTo>
                <a:lnTo>
                  <a:pt x="549720" y="0"/>
                </a:lnTo>
                <a:lnTo>
                  <a:pt x="549720" y="646730"/>
                </a:lnTo>
                <a:lnTo>
                  <a:pt x="0" y="646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83886">
            <a:off x="9983386" y="7469062"/>
            <a:ext cx="11294980" cy="3409030"/>
          </a:xfrm>
          <a:custGeom>
            <a:avLst/>
            <a:gdLst/>
            <a:ahLst/>
            <a:cxnLst/>
            <a:rect r="r" b="b" t="t" l="l"/>
            <a:pathLst>
              <a:path h="3409030" w="11294980">
                <a:moveTo>
                  <a:pt x="0" y="0"/>
                </a:moveTo>
                <a:lnTo>
                  <a:pt x="11294981" y="0"/>
                </a:lnTo>
                <a:lnTo>
                  <a:pt x="11294981" y="3409030"/>
                </a:lnTo>
                <a:lnTo>
                  <a:pt x="0" y="34090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75628">
            <a:off x="12847094" y="9498029"/>
            <a:ext cx="841600" cy="854022"/>
          </a:xfrm>
          <a:custGeom>
            <a:avLst/>
            <a:gdLst/>
            <a:ahLst/>
            <a:cxnLst/>
            <a:rect r="r" b="b" t="t" l="l"/>
            <a:pathLst>
              <a:path h="854022" w="841600">
                <a:moveTo>
                  <a:pt x="0" y="0"/>
                </a:moveTo>
                <a:lnTo>
                  <a:pt x="841599" y="0"/>
                </a:lnTo>
                <a:lnTo>
                  <a:pt x="841599" y="854022"/>
                </a:lnTo>
                <a:lnTo>
                  <a:pt x="0" y="854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75628">
            <a:off x="17144182" y="8414310"/>
            <a:ext cx="695940" cy="706212"/>
          </a:xfrm>
          <a:custGeom>
            <a:avLst/>
            <a:gdLst/>
            <a:ahLst/>
            <a:cxnLst/>
            <a:rect r="r" b="b" t="t" l="l"/>
            <a:pathLst>
              <a:path h="706212" w="695940">
                <a:moveTo>
                  <a:pt x="0" y="0"/>
                </a:moveTo>
                <a:lnTo>
                  <a:pt x="695940" y="0"/>
                </a:lnTo>
                <a:lnTo>
                  <a:pt x="695940" y="706212"/>
                </a:lnTo>
                <a:lnTo>
                  <a:pt x="0" y="7062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003244" y="6301411"/>
            <a:ext cx="6330462" cy="4114800"/>
          </a:xfrm>
          <a:custGeom>
            <a:avLst/>
            <a:gdLst/>
            <a:ahLst/>
            <a:cxnLst/>
            <a:rect r="r" b="b" t="t" l="l"/>
            <a:pathLst>
              <a:path h="4114800" w="6330462">
                <a:moveTo>
                  <a:pt x="0" y="0"/>
                </a:moveTo>
                <a:lnTo>
                  <a:pt x="6330462" y="0"/>
                </a:lnTo>
                <a:lnTo>
                  <a:pt x="6330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111376" y="2287259"/>
            <a:ext cx="9030844" cy="1749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01"/>
              </a:lnSpc>
            </a:pPr>
            <a:r>
              <a:rPr lang="en-US" sz="14113" spc="-903">
                <a:solidFill>
                  <a:srgbClr val="ED9125"/>
                </a:solidFill>
                <a:latin typeface="Milk Tea Font TH Bold"/>
              </a:rPr>
              <a:t>Speelplaats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943841" y="4364635"/>
            <a:ext cx="7058514" cy="63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3"/>
              </a:lnSpc>
            </a:pPr>
            <a:r>
              <a:rPr lang="en-US" sz="3738">
                <a:solidFill>
                  <a:srgbClr val="5F3F31"/>
                </a:solidFill>
                <a:latin typeface="Balsamiq Sans"/>
              </a:rPr>
              <a:t>AFSPRAKEN Lagere school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120953" y="283997"/>
            <a:ext cx="6519062" cy="2388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25"/>
              </a:lnSpc>
            </a:pPr>
            <a:r>
              <a:rPr lang="en-US" sz="19250" spc="-1232">
                <a:solidFill>
                  <a:srgbClr val="E8663D"/>
                </a:solidFill>
                <a:latin typeface="Milk Tea Font TH Bold"/>
              </a:rPr>
              <a:t>Onze</a:t>
            </a:r>
          </a:p>
        </p:txBody>
      </p:sp>
      <p:pic>
        <p:nvPicPr>
          <p:cNvPr name="Picture 24" id="24">
            <a:hlinkClick action="ppaction://media"/>
          </p:cNvPr>
          <p:cNvPicPr>
            <a:picLocks noChangeAspect="true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24"/>
                </p:tgtEl>
              </p:cBhvr>
            </p:cmd>
            <p:audio>
              <p:cMediaNode vol="100000" showWhenStopped="false">
                <p:cTn/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06647">
            <a:off x="-1734795" y="-346688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5823">
            <a:off x="11332871" y="874332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4419">
            <a:off x="2366904" y="6413199"/>
            <a:ext cx="390152" cy="459002"/>
          </a:xfrm>
          <a:custGeom>
            <a:avLst/>
            <a:gdLst/>
            <a:ahLst/>
            <a:cxnLst/>
            <a:rect r="r" b="b" t="t" l="l"/>
            <a:pathLst>
              <a:path h="459002" w="390152">
                <a:moveTo>
                  <a:pt x="0" y="0"/>
                </a:moveTo>
                <a:lnTo>
                  <a:pt x="390151" y="0"/>
                </a:lnTo>
                <a:lnTo>
                  <a:pt x="390151" y="459002"/>
                </a:lnTo>
                <a:lnTo>
                  <a:pt x="0" y="45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05588">
            <a:off x="13513341" y="1312389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410093">
            <a:off x="-2195473" y="8620194"/>
            <a:ext cx="9118384" cy="2752094"/>
          </a:xfrm>
          <a:custGeom>
            <a:avLst/>
            <a:gdLst/>
            <a:ahLst/>
            <a:cxnLst/>
            <a:rect r="r" b="b" t="t" l="l"/>
            <a:pathLst>
              <a:path h="2752094" w="9118384">
                <a:moveTo>
                  <a:pt x="0" y="0"/>
                </a:moveTo>
                <a:lnTo>
                  <a:pt x="9118384" y="0"/>
                </a:lnTo>
                <a:lnTo>
                  <a:pt x="9118384" y="2752094"/>
                </a:lnTo>
                <a:lnTo>
                  <a:pt x="0" y="275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526650">
            <a:off x="12525153" y="-639605"/>
            <a:ext cx="9468294" cy="2857703"/>
          </a:xfrm>
          <a:custGeom>
            <a:avLst/>
            <a:gdLst/>
            <a:ahLst/>
            <a:cxnLst/>
            <a:rect r="r" b="b" t="t" l="l"/>
            <a:pathLst>
              <a:path h="2857703" w="9468294">
                <a:moveTo>
                  <a:pt x="0" y="0"/>
                </a:moveTo>
                <a:lnTo>
                  <a:pt x="9468294" y="0"/>
                </a:lnTo>
                <a:lnTo>
                  <a:pt x="9468294" y="2857703"/>
                </a:lnTo>
                <a:lnTo>
                  <a:pt x="0" y="2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08531">
            <a:off x="706828" y="8931677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4" y="0"/>
                </a:lnTo>
                <a:lnTo>
                  <a:pt x="643744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8531">
            <a:off x="15836714" y="139192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050089">
            <a:off x="17372138" y="583361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050089">
            <a:off x="2884449" y="9565768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6010363" y="1941170"/>
            <a:ext cx="5994037" cy="8055071"/>
            <a:chOff x="0" y="0"/>
            <a:chExt cx="3663950" cy="49237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2"/>
              <a:stretch>
                <a:fillRect l="-6080" t="-5100" r="-4621" b="-4271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431273" y="2412496"/>
            <a:ext cx="3432680" cy="2844833"/>
          </a:xfrm>
          <a:custGeom>
            <a:avLst/>
            <a:gdLst/>
            <a:ahLst/>
            <a:cxnLst/>
            <a:rect r="r" b="b" t="t" l="l"/>
            <a:pathLst>
              <a:path h="2844833" w="3432680">
                <a:moveTo>
                  <a:pt x="0" y="0"/>
                </a:moveTo>
                <a:lnTo>
                  <a:pt x="3432679" y="0"/>
                </a:lnTo>
                <a:lnTo>
                  <a:pt x="3432679" y="2844833"/>
                </a:lnTo>
                <a:lnTo>
                  <a:pt x="0" y="28448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55950" y="6642700"/>
            <a:ext cx="3237384" cy="2689972"/>
          </a:xfrm>
          <a:custGeom>
            <a:avLst/>
            <a:gdLst/>
            <a:ahLst/>
            <a:cxnLst/>
            <a:rect r="r" b="b" t="t" l="l"/>
            <a:pathLst>
              <a:path h="2689972" w="3237384">
                <a:moveTo>
                  <a:pt x="0" y="0"/>
                </a:moveTo>
                <a:lnTo>
                  <a:pt x="3237384" y="0"/>
                </a:lnTo>
                <a:lnTo>
                  <a:pt x="3237384" y="2689971"/>
                </a:lnTo>
                <a:lnTo>
                  <a:pt x="0" y="26899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481961" y="2058615"/>
            <a:ext cx="3079197" cy="3910091"/>
          </a:xfrm>
          <a:custGeom>
            <a:avLst/>
            <a:gdLst/>
            <a:ahLst/>
            <a:cxnLst/>
            <a:rect r="r" b="b" t="t" l="l"/>
            <a:pathLst>
              <a:path h="3910091" w="3079197">
                <a:moveTo>
                  <a:pt x="0" y="0"/>
                </a:moveTo>
                <a:lnTo>
                  <a:pt x="3079197" y="0"/>
                </a:lnTo>
                <a:lnTo>
                  <a:pt x="3079197" y="3910091"/>
                </a:lnTo>
                <a:lnTo>
                  <a:pt x="0" y="3910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0" y="646617"/>
            <a:ext cx="8674949" cy="1194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86"/>
              </a:lnSpc>
              <a:spcBef>
                <a:spcPct val="0"/>
              </a:spcBef>
            </a:pPr>
            <a:r>
              <a:rPr lang="en-US" sz="9652" spc="-617">
                <a:solidFill>
                  <a:srgbClr val="E8663D"/>
                </a:solidFill>
                <a:latin typeface="Milk Tea Font TH Bold"/>
              </a:rPr>
              <a:t> Ruzie/Discussie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1613">
            <a:off x="-476164" y="8642930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7"/>
                </a:lnTo>
                <a:lnTo>
                  <a:pt x="0" y="7301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-5281746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303604">
            <a:off x="299822" y="7864172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03604">
            <a:off x="726297" y="2735299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3604">
            <a:off x="297655" y="5650307"/>
            <a:ext cx="554446" cy="562629"/>
          </a:xfrm>
          <a:custGeom>
            <a:avLst/>
            <a:gdLst/>
            <a:ahLst/>
            <a:cxnLst/>
            <a:rect r="r" b="b" t="t" l="l"/>
            <a:pathLst>
              <a:path h="562629" w="554446">
                <a:moveTo>
                  <a:pt x="0" y="0"/>
                </a:moveTo>
                <a:lnTo>
                  <a:pt x="554446" y="0"/>
                </a:lnTo>
                <a:lnTo>
                  <a:pt x="554446" y="562629"/>
                </a:lnTo>
                <a:lnTo>
                  <a:pt x="0" y="56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2588039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991742">
            <a:off x="17283829" y="5061018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991742">
            <a:off x="17074218" y="2857869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991742">
            <a:off x="17074218" y="6932564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0625599">
            <a:off x="9046763" y="-5870453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24419">
            <a:off x="2697310" y="5574734"/>
            <a:ext cx="254099" cy="298940"/>
          </a:xfrm>
          <a:custGeom>
            <a:avLst/>
            <a:gdLst/>
            <a:ahLst/>
            <a:cxnLst/>
            <a:rect r="r" b="b" t="t" l="l"/>
            <a:pathLst>
              <a:path h="298940" w="254099">
                <a:moveTo>
                  <a:pt x="0" y="0"/>
                </a:moveTo>
                <a:lnTo>
                  <a:pt x="254099" y="0"/>
                </a:lnTo>
                <a:lnTo>
                  <a:pt x="254099" y="298939"/>
                </a:lnTo>
                <a:lnTo>
                  <a:pt x="0" y="298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9033868" y="465211"/>
            <a:ext cx="7214220" cy="6023874"/>
          </a:xfrm>
          <a:prstGeom prst="rect">
            <a:avLst/>
          </a:prstGeom>
        </p:spPr>
      </p:pic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3780039" y="2729859"/>
            <a:ext cx="3576677" cy="3693992"/>
            <a:chOff x="0" y="0"/>
            <a:chExt cx="6350000" cy="6558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l="-1679" t="0" r="-1679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9450610" y="6616820"/>
            <a:ext cx="3036230" cy="3135818"/>
            <a:chOff x="0" y="0"/>
            <a:chExt cx="6350000" cy="65582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1358" t="0" r="-1358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2934515" y="6616820"/>
            <a:ext cx="3036230" cy="3135818"/>
            <a:chOff x="0" y="0"/>
            <a:chExt cx="6350000" cy="65582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5"/>
              <a:stretch>
                <a:fillRect l="-1679" t="0" r="-1679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5286766" y="6889343"/>
            <a:ext cx="2561329" cy="3167021"/>
          </a:xfrm>
          <a:custGeom>
            <a:avLst/>
            <a:gdLst/>
            <a:ahLst/>
            <a:cxnLst/>
            <a:rect r="r" b="b" t="t" l="l"/>
            <a:pathLst>
              <a:path h="3167021" w="2561329">
                <a:moveTo>
                  <a:pt x="0" y="0"/>
                </a:moveTo>
                <a:lnTo>
                  <a:pt x="2561328" y="0"/>
                </a:lnTo>
                <a:lnTo>
                  <a:pt x="2561328" y="3167022"/>
                </a:lnTo>
                <a:lnTo>
                  <a:pt x="0" y="31670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2960889" y="6903920"/>
            <a:ext cx="2456413" cy="3225051"/>
          </a:xfrm>
          <a:custGeom>
            <a:avLst/>
            <a:gdLst/>
            <a:ahLst/>
            <a:cxnLst/>
            <a:rect r="r" b="b" t="t" l="l"/>
            <a:pathLst>
              <a:path h="3225051" w="2456413">
                <a:moveTo>
                  <a:pt x="0" y="0"/>
                </a:moveTo>
                <a:lnTo>
                  <a:pt x="2456413" y="0"/>
                </a:lnTo>
                <a:lnTo>
                  <a:pt x="2456413" y="3225051"/>
                </a:lnTo>
                <a:lnTo>
                  <a:pt x="0" y="3225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866347" y="809367"/>
            <a:ext cx="6378087" cy="12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500"/>
              </a:lnSpc>
              <a:spcBef>
                <a:spcPct val="0"/>
              </a:spcBef>
            </a:pPr>
            <a:r>
              <a:rPr lang="en-US" sz="10556" spc="-675">
                <a:solidFill>
                  <a:srgbClr val="ED9125"/>
                </a:solidFill>
                <a:latin typeface="Milk Tea Font TH Bold"/>
              </a:rPr>
              <a:t>Regenweer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06647">
            <a:off x="-1734795" y="-346688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5823">
            <a:off x="11332871" y="874332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4419">
            <a:off x="12391053" y="642060"/>
            <a:ext cx="390152" cy="459002"/>
          </a:xfrm>
          <a:custGeom>
            <a:avLst/>
            <a:gdLst/>
            <a:ahLst/>
            <a:cxnLst/>
            <a:rect r="r" b="b" t="t" l="l"/>
            <a:pathLst>
              <a:path h="459002" w="390152">
                <a:moveTo>
                  <a:pt x="0" y="0"/>
                </a:moveTo>
                <a:lnTo>
                  <a:pt x="390152" y="0"/>
                </a:lnTo>
                <a:lnTo>
                  <a:pt x="390152" y="459003"/>
                </a:lnTo>
                <a:lnTo>
                  <a:pt x="0" y="459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05588">
            <a:off x="2293152" y="251405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97527">
            <a:off x="-2945633" y="7882253"/>
            <a:ext cx="9118384" cy="2752094"/>
          </a:xfrm>
          <a:custGeom>
            <a:avLst/>
            <a:gdLst/>
            <a:ahLst/>
            <a:cxnLst/>
            <a:rect r="r" b="b" t="t" l="l"/>
            <a:pathLst>
              <a:path h="2752094" w="9118384">
                <a:moveTo>
                  <a:pt x="0" y="0"/>
                </a:moveTo>
                <a:lnTo>
                  <a:pt x="9118383" y="0"/>
                </a:lnTo>
                <a:lnTo>
                  <a:pt x="9118383" y="2752094"/>
                </a:lnTo>
                <a:lnTo>
                  <a:pt x="0" y="275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526650">
            <a:off x="12525153" y="-639605"/>
            <a:ext cx="9468294" cy="2857703"/>
          </a:xfrm>
          <a:custGeom>
            <a:avLst/>
            <a:gdLst/>
            <a:ahLst/>
            <a:cxnLst/>
            <a:rect r="r" b="b" t="t" l="l"/>
            <a:pathLst>
              <a:path h="2857703" w="9468294">
                <a:moveTo>
                  <a:pt x="0" y="0"/>
                </a:moveTo>
                <a:lnTo>
                  <a:pt x="9468294" y="0"/>
                </a:lnTo>
                <a:lnTo>
                  <a:pt x="9468294" y="2857703"/>
                </a:lnTo>
                <a:lnTo>
                  <a:pt x="0" y="2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08531">
            <a:off x="3516821" y="9337424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5"/>
                </a:lnTo>
                <a:lnTo>
                  <a:pt x="0" y="653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8531">
            <a:off x="15836714" y="139192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050089">
            <a:off x="17372138" y="583361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050089">
            <a:off x="744692" y="9217788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7976843" y="465815"/>
            <a:ext cx="2431859" cy="2419700"/>
          </a:xfrm>
          <a:prstGeom prst="rect">
            <a:avLst/>
          </a:prstGeom>
        </p:spPr>
      </p:pic>
      <p:sp>
        <p:nvSpPr>
          <p:cNvPr name="Freeform 13" id="13"/>
          <p:cNvSpPr/>
          <p:nvPr/>
        </p:nvSpPr>
        <p:spPr>
          <a:xfrm flipH="true" flipV="false" rot="919396">
            <a:off x="12958222" y="1188660"/>
            <a:ext cx="1401366" cy="1418049"/>
          </a:xfrm>
          <a:custGeom>
            <a:avLst/>
            <a:gdLst/>
            <a:ahLst/>
            <a:cxnLst/>
            <a:rect r="r" b="b" t="t" l="l"/>
            <a:pathLst>
              <a:path h="1418049" w="1401366">
                <a:moveTo>
                  <a:pt x="1401366" y="0"/>
                </a:moveTo>
                <a:lnTo>
                  <a:pt x="0" y="0"/>
                </a:lnTo>
                <a:lnTo>
                  <a:pt x="0" y="1418049"/>
                </a:lnTo>
                <a:lnTo>
                  <a:pt x="1401366" y="1418049"/>
                </a:lnTo>
                <a:lnTo>
                  <a:pt x="140136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3637240" y="6696161"/>
            <a:ext cx="1911547" cy="1974245"/>
            <a:chOff x="0" y="0"/>
            <a:chExt cx="6350000" cy="6558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5"/>
              <a:stretch>
                <a:fillRect l="-1679" t="0" r="-1679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6588150" y="6696161"/>
            <a:ext cx="1911547" cy="1974245"/>
            <a:chOff x="0" y="0"/>
            <a:chExt cx="6350000" cy="65582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6"/>
              <a:stretch>
                <a:fillRect l="-1679" t="0" r="-1679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5986936" y="6696161"/>
            <a:ext cx="1911547" cy="1974245"/>
            <a:chOff x="0" y="0"/>
            <a:chExt cx="6350000" cy="65582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7"/>
              <a:stretch>
                <a:fillRect l="-1679" t="0" r="-1679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4241265" y="6696161"/>
            <a:ext cx="1911547" cy="1974245"/>
            <a:chOff x="0" y="0"/>
            <a:chExt cx="6350000" cy="65582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8"/>
              <a:stretch>
                <a:fillRect l="-550" t="0" r="-55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8937847" y="6694777"/>
            <a:ext cx="1911547" cy="1974245"/>
            <a:chOff x="0" y="0"/>
            <a:chExt cx="6350000" cy="655828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9"/>
              <a:stretch>
                <a:fillRect l="-1679" t="0" r="-1679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11287543" y="6696161"/>
            <a:ext cx="1911547" cy="1974245"/>
            <a:chOff x="0" y="0"/>
            <a:chExt cx="6350000" cy="655828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0"/>
              <a:stretch>
                <a:fillRect l="-1679" t="0" r="-1679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2878532" y="3096157"/>
            <a:ext cx="2916451" cy="3012111"/>
            <a:chOff x="0" y="0"/>
            <a:chExt cx="6350000" cy="655828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1"/>
              <a:stretch>
                <a:fillRect l="-1679" t="0" r="-1679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8895281" y="3096157"/>
            <a:ext cx="2916451" cy="3012111"/>
            <a:chOff x="0" y="0"/>
            <a:chExt cx="6350000" cy="655828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2"/>
              <a:stretch>
                <a:fillRect l="-1679" t="0" r="-1679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38" id="38"/>
          <p:cNvGrpSpPr>
            <a:grpSpLocks noChangeAspect="true"/>
          </p:cNvGrpSpPr>
          <p:nvPr/>
        </p:nvGrpSpPr>
        <p:grpSpPr>
          <a:xfrm rot="0">
            <a:off x="4908761" y="3096157"/>
            <a:ext cx="2916451" cy="3012111"/>
            <a:chOff x="0" y="0"/>
            <a:chExt cx="6350000" cy="655828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3"/>
              <a:stretch>
                <a:fillRect l="-1679" t="0" r="-1679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41" id="41"/>
          <p:cNvGrpSpPr>
            <a:grpSpLocks noChangeAspect="true"/>
          </p:cNvGrpSpPr>
          <p:nvPr/>
        </p:nvGrpSpPr>
        <p:grpSpPr>
          <a:xfrm rot="0">
            <a:off x="922241" y="3096157"/>
            <a:ext cx="2916451" cy="3012111"/>
            <a:chOff x="0" y="0"/>
            <a:chExt cx="6350000" cy="655828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4"/>
              <a:stretch>
                <a:fillRect l="-1679" t="0" r="-1679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sp>
        <p:nvSpPr>
          <p:cNvPr name="TextBox 44" id="44"/>
          <p:cNvSpPr txBox="true"/>
          <p:nvPr/>
        </p:nvSpPr>
        <p:spPr>
          <a:xfrm rot="0">
            <a:off x="0" y="438150"/>
            <a:ext cx="7976843" cy="185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59"/>
              </a:lnSpc>
              <a:spcBef>
                <a:spcPct val="0"/>
              </a:spcBef>
            </a:pPr>
            <a:r>
              <a:rPr lang="en-US" sz="15065" spc="-964">
                <a:solidFill>
                  <a:srgbClr val="E8663D"/>
                </a:solidFill>
                <a:latin typeface="Milk Tea Font TH Bold"/>
              </a:rPr>
              <a:t>Mag niet!</a:t>
            </a:r>
          </a:p>
        </p:txBody>
      </p:sp>
      <p:pic>
        <p:nvPicPr>
          <p:cNvPr name="Picture 45" id="45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5627146" y="8791462"/>
            <a:ext cx="1436233" cy="1429052"/>
          </a:xfrm>
          <a:prstGeom prst="rect">
            <a:avLst/>
          </a:prstGeom>
        </p:spPr>
      </p:pic>
      <p:pic>
        <p:nvPicPr>
          <p:cNvPr name="Picture 46" id="46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7781580" y="8791462"/>
            <a:ext cx="1436233" cy="1429052"/>
          </a:xfrm>
          <a:prstGeom prst="rect">
            <a:avLst/>
          </a:prstGeom>
        </p:spPr>
      </p:pic>
      <p:pic>
        <p:nvPicPr>
          <p:cNvPr name="Picture 47" id="47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9936014" y="8791462"/>
            <a:ext cx="1436233" cy="1429052"/>
          </a:xfrm>
          <a:prstGeom prst="rect">
            <a:avLst/>
          </a:prstGeom>
        </p:spPr>
      </p:pic>
      <p:pic>
        <p:nvPicPr>
          <p:cNvPr name="Picture 48" id="4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2086622" y="8791462"/>
            <a:ext cx="1436233" cy="1429052"/>
          </a:xfrm>
          <a:prstGeom prst="rect">
            <a:avLst/>
          </a:prstGeom>
        </p:spPr>
      </p:pic>
      <p:pic>
        <p:nvPicPr>
          <p:cNvPr name="Picture 49" id="49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4237230" y="8791462"/>
            <a:ext cx="1436233" cy="1429052"/>
          </a:xfrm>
          <a:prstGeom prst="rect">
            <a:avLst/>
          </a:prstGeom>
        </p:spPr>
      </p:pic>
      <p:pic>
        <p:nvPicPr>
          <p:cNvPr name="Picture 50" id="50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6387838" y="8791462"/>
            <a:ext cx="1436233" cy="14290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1613">
            <a:off x="-476164" y="8642930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7"/>
                </a:lnTo>
                <a:lnTo>
                  <a:pt x="0" y="7301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25599">
            <a:off x="9046763" y="-5870453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-5281746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03604">
            <a:off x="299822" y="7864172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3604">
            <a:off x="726297" y="2735299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303604">
            <a:off x="297655" y="5650307"/>
            <a:ext cx="554446" cy="562629"/>
          </a:xfrm>
          <a:custGeom>
            <a:avLst/>
            <a:gdLst/>
            <a:ahLst/>
            <a:cxnLst/>
            <a:rect r="r" b="b" t="t" l="l"/>
            <a:pathLst>
              <a:path h="562629" w="554446">
                <a:moveTo>
                  <a:pt x="0" y="0"/>
                </a:moveTo>
                <a:lnTo>
                  <a:pt x="554446" y="0"/>
                </a:lnTo>
                <a:lnTo>
                  <a:pt x="554446" y="562629"/>
                </a:lnTo>
                <a:lnTo>
                  <a:pt x="0" y="56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2588039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991742">
            <a:off x="17283829" y="5061018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991742">
            <a:off x="17074218" y="2857869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991742">
            <a:off x="17074218" y="6932564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87054" y="1005597"/>
            <a:ext cx="500776" cy="461340"/>
          </a:xfrm>
          <a:custGeom>
            <a:avLst/>
            <a:gdLst/>
            <a:ahLst/>
            <a:cxnLst/>
            <a:rect r="r" b="b" t="t" l="l"/>
            <a:pathLst>
              <a:path h="461340" w="500776">
                <a:moveTo>
                  <a:pt x="0" y="0"/>
                </a:moveTo>
                <a:lnTo>
                  <a:pt x="500776" y="0"/>
                </a:lnTo>
                <a:lnTo>
                  <a:pt x="500776" y="461340"/>
                </a:lnTo>
                <a:lnTo>
                  <a:pt x="0" y="461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24419">
            <a:off x="2196534" y="8707917"/>
            <a:ext cx="254099" cy="298940"/>
          </a:xfrm>
          <a:custGeom>
            <a:avLst/>
            <a:gdLst/>
            <a:ahLst/>
            <a:cxnLst/>
            <a:rect r="r" b="b" t="t" l="l"/>
            <a:pathLst>
              <a:path h="298940" w="254099">
                <a:moveTo>
                  <a:pt x="0" y="0"/>
                </a:moveTo>
                <a:lnTo>
                  <a:pt x="254099" y="0"/>
                </a:lnTo>
                <a:lnTo>
                  <a:pt x="254099" y="298940"/>
                </a:lnTo>
                <a:lnTo>
                  <a:pt x="0" y="298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405588">
            <a:off x="17116691" y="650282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0"/>
                </a:lnTo>
                <a:lnTo>
                  <a:pt x="0" y="335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623063" y="252565"/>
            <a:ext cx="2791576" cy="2848547"/>
          </a:xfrm>
          <a:custGeom>
            <a:avLst/>
            <a:gdLst/>
            <a:ahLst/>
            <a:cxnLst/>
            <a:rect r="r" b="b" t="t" l="l"/>
            <a:pathLst>
              <a:path h="2848547" w="2791576">
                <a:moveTo>
                  <a:pt x="0" y="0"/>
                </a:moveTo>
                <a:lnTo>
                  <a:pt x="2791576" y="0"/>
                </a:lnTo>
                <a:lnTo>
                  <a:pt x="2791576" y="2848547"/>
                </a:lnTo>
                <a:lnTo>
                  <a:pt x="0" y="28485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482222">
            <a:off x="3833577" y="723363"/>
            <a:ext cx="1884516" cy="1906951"/>
          </a:xfrm>
          <a:custGeom>
            <a:avLst/>
            <a:gdLst/>
            <a:ahLst/>
            <a:cxnLst/>
            <a:rect r="r" b="b" t="t" l="l"/>
            <a:pathLst>
              <a:path h="1906951" w="1884516">
                <a:moveTo>
                  <a:pt x="0" y="0"/>
                </a:moveTo>
                <a:lnTo>
                  <a:pt x="1884516" y="0"/>
                </a:lnTo>
                <a:lnTo>
                  <a:pt x="1884516" y="1906951"/>
                </a:lnTo>
                <a:lnTo>
                  <a:pt x="0" y="19069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607065" y="7473935"/>
            <a:ext cx="4208219" cy="2766904"/>
          </a:xfrm>
          <a:custGeom>
            <a:avLst/>
            <a:gdLst/>
            <a:ahLst/>
            <a:cxnLst/>
            <a:rect r="r" b="b" t="t" l="l"/>
            <a:pathLst>
              <a:path h="2766904" w="4208219">
                <a:moveTo>
                  <a:pt x="0" y="0"/>
                </a:moveTo>
                <a:lnTo>
                  <a:pt x="4208218" y="0"/>
                </a:lnTo>
                <a:lnTo>
                  <a:pt x="4208218" y="2766904"/>
                </a:lnTo>
                <a:lnTo>
                  <a:pt x="0" y="27669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1232560" y="4170935"/>
            <a:ext cx="3273535" cy="3380907"/>
            <a:chOff x="0" y="0"/>
            <a:chExt cx="6350000" cy="65582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0"/>
              <a:stretch>
                <a:fillRect l="-1679" t="0" r="-1679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5400000">
            <a:off x="4130085" y="2407098"/>
            <a:ext cx="5034280" cy="7551420"/>
            <a:chOff x="0" y="0"/>
            <a:chExt cx="6350000" cy="9525000"/>
          </a:xfrm>
        </p:grpSpPr>
        <p:sp>
          <p:nvSpPr>
            <p:cNvPr name="Freeform 22" id="22"/>
            <p:cNvSpPr/>
            <p:nvPr/>
          </p:nvSpPr>
          <p:spPr>
            <a:xfrm flipH="false" flipV="false" rot="-5412000">
              <a:off x="-1597800" y="1571649"/>
              <a:ext cx="9545600" cy="6381698"/>
            </a:xfrm>
            <a:custGeom>
              <a:avLst/>
              <a:gdLst/>
              <a:ahLst/>
              <a:cxnLst/>
              <a:rect r="r" b="b" t="t" l="l"/>
              <a:pathLst>
                <a:path h="6381698" w="9545600">
                  <a:moveTo>
                    <a:pt x="504009" y="931"/>
                  </a:moveTo>
                  <a:lnTo>
                    <a:pt x="9063757" y="30810"/>
                  </a:lnTo>
                  <a:cubicBezTo>
                    <a:pt x="9330455" y="31741"/>
                    <a:pt x="9545600" y="248393"/>
                    <a:pt x="9544669" y="515092"/>
                  </a:cubicBezTo>
                  <a:lnTo>
                    <a:pt x="9525873" y="5899859"/>
                  </a:lnTo>
                  <a:cubicBezTo>
                    <a:pt x="9524942" y="6166557"/>
                    <a:pt x="9307019" y="6381698"/>
                    <a:pt x="9041591" y="6380771"/>
                  </a:cubicBezTo>
                  <a:lnTo>
                    <a:pt x="481843" y="6350892"/>
                  </a:lnTo>
                  <a:cubicBezTo>
                    <a:pt x="215145" y="6349961"/>
                    <a:pt x="0" y="6133309"/>
                    <a:pt x="931" y="5866610"/>
                  </a:cubicBezTo>
                  <a:lnTo>
                    <a:pt x="19727" y="481843"/>
                  </a:lnTo>
                  <a:cubicBezTo>
                    <a:pt x="20654" y="216415"/>
                    <a:pt x="237311" y="0"/>
                    <a:pt x="504009" y="931"/>
                  </a:cubicBezTo>
                  <a:close/>
                </a:path>
              </a:pathLst>
            </a:custGeom>
            <a:blipFill>
              <a:blip r:embed="rId21"/>
              <a:stretch>
                <a:fillRect l="0" t="-10160" r="-2" b="-9670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3693509" y="2297979"/>
            <a:ext cx="2728143" cy="2845521"/>
          </a:xfrm>
          <a:custGeom>
            <a:avLst/>
            <a:gdLst/>
            <a:ahLst/>
            <a:cxnLst/>
            <a:rect r="r" b="b" t="t" l="l"/>
            <a:pathLst>
              <a:path h="2845521" w="2728143">
                <a:moveTo>
                  <a:pt x="0" y="0"/>
                </a:moveTo>
                <a:lnTo>
                  <a:pt x="2728144" y="0"/>
                </a:lnTo>
                <a:lnTo>
                  <a:pt x="2728144" y="2845521"/>
                </a:lnTo>
                <a:lnTo>
                  <a:pt x="0" y="28455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1247261" y="739899"/>
            <a:ext cx="5568023" cy="12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500"/>
              </a:lnSpc>
              <a:spcBef>
                <a:spcPct val="0"/>
              </a:spcBef>
            </a:pPr>
            <a:r>
              <a:rPr lang="en-US" sz="10556" spc="-675">
                <a:solidFill>
                  <a:srgbClr val="ED9125"/>
                </a:solidFill>
                <a:latin typeface="Milk Tea Font TH Bold"/>
              </a:rPr>
              <a:t>Riiiiiiiiiiiiing!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06647">
            <a:off x="-1734795" y="-346688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5823">
            <a:off x="11332871" y="874332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4419">
            <a:off x="1208851" y="6641385"/>
            <a:ext cx="390152" cy="459002"/>
          </a:xfrm>
          <a:custGeom>
            <a:avLst/>
            <a:gdLst/>
            <a:ahLst/>
            <a:cxnLst/>
            <a:rect r="r" b="b" t="t" l="l"/>
            <a:pathLst>
              <a:path h="459002" w="390152">
                <a:moveTo>
                  <a:pt x="0" y="0"/>
                </a:moveTo>
                <a:lnTo>
                  <a:pt x="390151" y="0"/>
                </a:lnTo>
                <a:lnTo>
                  <a:pt x="390151" y="459002"/>
                </a:lnTo>
                <a:lnTo>
                  <a:pt x="0" y="45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05588">
            <a:off x="2293152" y="251405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97527">
            <a:off x="-2945633" y="7882253"/>
            <a:ext cx="9118384" cy="2752094"/>
          </a:xfrm>
          <a:custGeom>
            <a:avLst/>
            <a:gdLst/>
            <a:ahLst/>
            <a:cxnLst/>
            <a:rect r="r" b="b" t="t" l="l"/>
            <a:pathLst>
              <a:path h="2752094" w="9118384">
                <a:moveTo>
                  <a:pt x="0" y="0"/>
                </a:moveTo>
                <a:lnTo>
                  <a:pt x="9118383" y="0"/>
                </a:lnTo>
                <a:lnTo>
                  <a:pt x="9118383" y="2752094"/>
                </a:lnTo>
                <a:lnTo>
                  <a:pt x="0" y="275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526650">
            <a:off x="12525153" y="-639605"/>
            <a:ext cx="9468294" cy="2857703"/>
          </a:xfrm>
          <a:custGeom>
            <a:avLst/>
            <a:gdLst/>
            <a:ahLst/>
            <a:cxnLst/>
            <a:rect r="r" b="b" t="t" l="l"/>
            <a:pathLst>
              <a:path h="2857703" w="9468294">
                <a:moveTo>
                  <a:pt x="0" y="0"/>
                </a:moveTo>
                <a:lnTo>
                  <a:pt x="9468294" y="0"/>
                </a:lnTo>
                <a:lnTo>
                  <a:pt x="9468294" y="2857703"/>
                </a:lnTo>
                <a:lnTo>
                  <a:pt x="0" y="2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08531">
            <a:off x="3516821" y="9337424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5"/>
                </a:lnTo>
                <a:lnTo>
                  <a:pt x="0" y="653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8531">
            <a:off x="15836714" y="139192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050089">
            <a:off x="17372138" y="583361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050089">
            <a:off x="744692" y="9217788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919396">
            <a:off x="14594758" y="2256903"/>
            <a:ext cx="1401366" cy="1418049"/>
          </a:xfrm>
          <a:custGeom>
            <a:avLst/>
            <a:gdLst/>
            <a:ahLst/>
            <a:cxnLst/>
            <a:rect r="r" b="b" t="t" l="l"/>
            <a:pathLst>
              <a:path h="1418049" w="1401366">
                <a:moveTo>
                  <a:pt x="1401366" y="0"/>
                </a:moveTo>
                <a:lnTo>
                  <a:pt x="0" y="0"/>
                </a:lnTo>
                <a:lnTo>
                  <a:pt x="0" y="1418049"/>
                </a:lnTo>
                <a:lnTo>
                  <a:pt x="1401366" y="1418049"/>
                </a:lnTo>
                <a:lnTo>
                  <a:pt x="14013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4048371" y="6172200"/>
            <a:ext cx="3415284" cy="4114800"/>
          </a:xfrm>
          <a:prstGeom prst="rect">
            <a:avLst/>
          </a:prstGeom>
        </p:spPr>
      </p:pic>
      <p:sp>
        <p:nvSpPr>
          <p:cNvPr name="Freeform 14" id="14"/>
          <p:cNvSpPr/>
          <p:nvPr/>
        </p:nvSpPr>
        <p:spPr>
          <a:xfrm flipH="false" flipV="false" rot="0">
            <a:off x="10029578" y="208538"/>
            <a:ext cx="2791576" cy="2848547"/>
          </a:xfrm>
          <a:custGeom>
            <a:avLst/>
            <a:gdLst/>
            <a:ahLst/>
            <a:cxnLst/>
            <a:rect r="r" b="b" t="t" l="l"/>
            <a:pathLst>
              <a:path h="2848547" w="2791576">
                <a:moveTo>
                  <a:pt x="0" y="0"/>
                </a:moveTo>
                <a:lnTo>
                  <a:pt x="2791576" y="0"/>
                </a:lnTo>
                <a:lnTo>
                  <a:pt x="2791576" y="2848547"/>
                </a:lnTo>
                <a:lnTo>
                  <a:pt x="0" y="28485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56285" y="3057085"/>
            <a:ext cx="3359173" cy="4114800"/>
          </a:xfrm>
          <a:custGeom>
            <a:avLst/>
            <a:gdLst/>
            <a:ahLst/>
            <a:cxnLst/>
            <a:rect r="r" b="b" t="t" l="l"/>
            <a:pathLst>
              <a:path h="4114800" w="3359173">
                <a:moveTo>
                  <a:pt x="0" y="0"/>
                </a:moveTo>
                <a:lnTo>
                  <a:pt x="3359173" y="0"/>
                </a:lnTo>
                <a:lnTo>
                  <a:pt x="3359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7195022" y="3390745"/>
            <a:ext cx="3057994" cy="3158296"/>
            <a:chOff x="0" y="0"/>
            <a:chExt cx="6350000" cy="6558280"/>
          </a:xfrm>
        </p:grpSpPr>
        <p:sp>
          <p:nvSpPr>
            <p:cNvPr name="Freeform 17" id="17"/>
            <p:cNvSpPr/>
            <p:nvPr/>
          </p:nvSpPr>
          <p:spPr>
            <a:xfrm flipH="tru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0" y="5351780"/>
                  </a:moveTo>
                  <a:cubicBezTo>
                    <a:pt x="0" y="5935980"/>
                    <a:pt x="473710" y="6408420"/>
                    <a:pt x="1056640" y="6408420"/>
                  </a:cubicBezTo>
                  <a:lnTo>
                    <a:pt x="5143500" y="6408420"/>
                  </a:lnTo>
                  <a:cubicBezTo>
                    <a:pt x="5727700" y="6408420"/>
                    <a:pt x="6200140" y="5934710"/>
                    <a:pt x="6200140" y="5351780"/>
                  </a:cubicBezTo>
                  <a:lnTo>
                    <a:pt x="6200140" y="1056640"/>
                  </a:lnTo>
                  <a:cubicBezTo>
                    <a:pt x="6200140" y="472440"/>
                    <a:pt x="5726430" y="0"/>
                    <a:pt x="5143500" y="0"/>
                  </a:cubicBezTo>
                  <a:lnTo>
                    <a:pt x="1056640" y="0"/>
                  </a:lnTo>
                  <a:cubicBezTo>
                    <a:pt x="472440" y="0"/>
                    <a:pt x="0" y="473710"/>
                    <a:pt x="0" y="1056640"/>
                  </a:cubicBezTo>
                  <a:lnTo>
                    <a:pt x="0" y="5351780"/>
                  </a:lnTo>
                  <a:close/>
                </a:path>
              </a:pathLst>
            </a:custGeom>
            <a:blipFill>
              <a:blip r:embed="rId19"/>
              <a:stretch>
                <a:fillRect l="-1679" t="0" r="-1679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609129">
            <a:off x="2670766" y="3500348"/>
            <a:ext cx="930211" cy="1042724"/>
          </a:xfrm>
          <a:custGeom>
            <a:avLst/>
            <a:gdLst/>
            <a:ahLst/>
            <a:cxnLst/>
            <a:rect r="r" b="b" t="t" l="l"/>
            <a:pathLst>
              <a:path h="1042724" w="930211">
                <a:moveTo>
                  <a:pt x="0" y="0"/>
                </a:moveTo>
                <a:lnTo>
                  <a:pt x="930211" y="0"/>
                </a:lnTo>
                <a:lnTo>
                  <a:pt x="930211" y="1042724"/>
                </a:lnTo>
                <a:lnTo>
                  <a:pt x="0" y="1042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0253017" y="6549042"/>
            <a:ext cx="3057994" cy="3158296"/>
            <a:chOff x="0" y="0"/>
            <a:chExt cx="6350000" cy="65582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1"/>
              <a:stretch>
                <a:fillRect l="-1679" t="0" r="-1679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0" y="560126"/>
            <a:ext cx="10029578" cy="185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59"/>
              </a:lnSpc>
              <a:spcBef>
                <a:spcPct val="0"/>
              </a:spcBef>
            </a:pPr>
            <a:r>
              <a:rPr lang="en-US" sz="15065" spc="-964">
                <a:solidFill>
                  <a:srgbClr val="E8663D"/>
                </a:solidFill>
                <a:latin typeface="Milk Tea Font TH Bold"/>
              </a:rPr>
              <a:t> School is uit!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435761" y="4750240"/>
            <a:ext cx="3578066" cy="1798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78"/>
              </a:lnSpc>
              <a:spcBef>
                <a:spcPct val="0"/>
              </a:spcBef>
            </a:pPr>
            <a:r>
              <a:rPr lang="en-US" sz="10556" spc="-675">
                <a:solidFill>
                  <a:srgbClr val="44AB7A"/>
                </a:solidFill>
                <a:latin typeface="Milk Tea Font TH Bold"/>
              </a:rPr>
              <a:t>Kikoen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68227">
            <a:off x="-3410266" y="-200113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404108">
            <a:off x="13033714" y="-285907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42219" y="-471530"/>
            <a:ext cx="7444702" cy="11402224"/>
          </a:xfrm>
          <a:custGeom>
            <a:avLst/>
            <a:gdLst/>
            <a:ahLst/>
            <a:cxnLst/>
            <a:rect r="r" b="b" t="t" l="l"/>
            <a:pathLst>
              <a:path h="11402224" w="7444702">
                <a:moveTo>
                  <a:pt x="0" y="0"/>
                </a:moveTo>
                <a:lnTo>
                  <a:pt x="7444702" y="0"/>
                </a:lnTo>
                <a:lnTo>
                  <a:pt x="7444702" y="11402224"/>
                </a:lnTo>
                <a:lnTo>
                  <a:pt x="0" y="1140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612474">
            <a:off x="490451" y="3786552"/>
            <a:ext cx="3163504" cy="4519291"/>
          </a:xfrm>
          <a:custGeom>
            <a:avLst/>
            <a:gdLst/>
            <a:ahLst/>
            <a:cxnLst/>
            <a:rect r="r" b="b" t="t" l="l"/>
            <a:pathLst>
              <a:path h="4519291" w="3163504">
                <a:moveTo>
                  <a:pt x="3163503" y="0"/>
                </a:moveTo>
                <a:lnTo>
                  <a:pt x="0" y="0"/>
                </a:lnTo>
                <a:lnTo>
                  <a:pt x="0" y="4519290"/>
                </a:lnTo>
                <a:lnTo>
                  <a:pt x="3163503" y="4519290"/>
                </a:lnTo>
                <a:lnTo>
                  <a:pt x="31635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62454">
            <a:off x="-1361593" y="5942604"/>
            <a:ext cx="6168300" cy="1861705"/>
          </a:xfrm>
          <a:custGeom>
            <a:avLst/>
            <a:gdLst/>
            <a:ahLst/>
            <a:cxnLst/>
            <a:rect r="r" b="b" t="t" l="l"/>
            <a:pathLst>
              <a:path h="1861705" w="6168300">
                <a:moveTo>
                  <a:pt x="0" y="0"/>
                </a:moveTo>
                <a:lnTo>
                  <a:pt x="6168300" y="0"/>
                </a:lnTo>
                <a:lnTo>
                  <a:pt x="6168300" y="1861705"/>
                </a:lnTo>
                <a:lnTo>
                  <a:pt x="0" y="1861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677033">
            <a:off x="6127513" y="7808259"/>
            <a:ext cx="10240371" cy="8695006"/>
          </a:xfrm>
          <a:custGeom>
            <a:avLst/>
            <a:gdLst/>
            <a:ahLst/>
            <a:cxnLst/>
            <a:rect r="r" b="b" t="t" l="l"/>
            <a:pathLst>
              <a:path h="8695006" w="10240371">
                <a:moveTo>
                  <a:pt x="0" y="0"/>
                </a:moveTo>
                <a:lnTo>
                  <a:pt x="10240371" y="0"/>
                </a:lnTo>
                <a:lnTo>
                  <a:pt x="10240371" y="8695006"/>
                </a:lnTo>
                <a:lnTo>
                  <a:pt x="0" y="8695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203605">
            <a:off x="-4831632" y="6165019"/>
            <a:ext cx="11044771" cy="5605221"/>
          </a:xfrm>
          <a:custGeom>
            <a:avLst/>
            <a:gdLst/>
            <a:ahLst/>
            <a:cxnLst/>
            <a:rect r="r" b="b" t="t" l="l"/>
            <a:pathLst>
              <a:path h="5605221" w="11044771">
                <a:moveTo>
                  <a:pt x="0" y="0"/>
                </a:moveTo>
                <a:lnTo>
                  <a:pt x="11044771" y="0"/>
                </a:lnTo>
                <a:lnTo>
                  <a:pt x="11044771" y="5605221"/>
                </a:lnTo>
                <a:lnTo>
                  <a:pt x="0" y="5605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395">
            <a:off x="825059" y="6159385"/>
            <a:ext cx="694231" cy="704478"/>
          </a:xfrm>
          <a:custGeom>
            <a:avLst/>
            <a:gdLst/>
            <a:ahLst/>
            <a:cxnLst/>
            <a:rect r="r" b="b" t="t" l="l"/>
            <a:pathLst>
              <a:path h="704478" w="694231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6395">
            <a:off x="2897955" y="6791574"/>
            <a:ext cx="694231" cy="704478"/>
          </a:xfrm>
          <a:custGeom>
            <a:avLst/>
            <a:gdLst/>
            <a:ahLst/>
            <a:cxnLst/>
            <a:rect r="r" b="b" t="t" l="l"/>
            <a:pathLst>
              <a:path h="704478" w="694231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6395">
            <a:off x="-172006" y="6191497"/>
            <a:ext cx="574077" cy="582550"/>
          </a:xfrm>
          <a:custGeom>
            <a:avLst/>
            <a:gdLst/>
            <a:ahLst/>
            <a:cxnLst/>
            <a:rect r="r" b="b" t="t" l="l"/>
            <a:pathLst>
              <a:path h="582550" w="574077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96395">
            <a:off x="1824462" y="6789914"/>
            <a:ext cx="574077" cy="582550"/>
          </a:xfrm>
          <a:custGeom>
            <a:avLst/>
            <a:gdLst/>
            <a:ahLst/>
            <a:cxnLst/>
            <a:rect r="r" b="b" t="t" l="l"/>
            <a:pathLst>
              <a:path h="582550" w="574077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232496">
            <a:off x="12326188" y="845191"/>
            <a:ext cx="477026" cy="561207"/>
          </a:xfrm>
          <a:custGeom>
            <a:avLst/>
            <a:gdLst/>
            <a:ahLst/>
            <a:cxnLst/>
            <a:rect r="r" b="b" t="t" l="l"/>
            <a:pathLst>
              <a:path h="561207" w="477026">
                <a:moveTo>
                  <a:pt x="0" y="0"/>
                </a:moveTo>
                <a:lnTo>
                  <a:pt x="477026" y="0"/>
                </a:lnTo>
                <a:lnTo>
                  <a:pt x="477026" y="561207"/>
                </a:lnTo>
                <a:lnTo>
                  <a:pt x="0" y="5612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88680">
            <a:off x="2093528" y="634806"/>
            <a:ext cx="1655177" cy="1674882"/>
          </a:xfrm>
          <a:custGeom>
            <a:avLst/>
            <a:gdLst/>
            <a:ahLst/>
            <a:cxnLst/>
            <a:rect r="r" b="b" t="t" l="l"/>
            <a:pathLst>
              <a:path h="1674882" w="1655177">
                <a:moveTo>
                  <a:pt x="0" y="0"/>
                </a:moveTo>
                <a:lnTo>
                  <a:pt x="1655177" y="0"/>
                </a:lnTo>
                <a:lnTo>
                  <a:pt x="1655177" y="1674882"/>
                </a:lnTo>
                <a:lnTo>
                  <a:pt x="0" y="16748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405588">
            <a:off x="13106803" y="7554069"/>
            <a:ext cx="322182" cy="379037"/>
          </a:xfrm>
          <a:custGeom>
            <a:avLst/>
            <a:gdLst/>
            <a:ahLst/>
            <a:cxnLst/>
            <a:rect r="r" b="b" t="t" l="l"/>
            <a:pathLst>
              <a:path h="379037" w="322182">
                <a:moveTo>
                  <a:pt x="0" y="0"/>
                </a:moveTo>
                <a:lnTo>
                  <a:pt x="322181" y="0"/>
                </a:lnTo>
                <a:lnTo>
                  <a:pt x="322181" y="379037"/>
                </a:lnTo>
                <a:lnTo>
                  <a:pt x="0" y="3790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15429">
            <a:off x="1255988" y="1134839"/>
            <a:ext cx="549720" cy="646730"/>
          </a:xfrm>
          <a:custGeom>
            <a:avLst/>
            <a:gdLst/>
            <a:ahLst/>
            <a:cxnLst/>
            <a:rect r="r" b="b" t="t" l="l"/>
            <a:pathLst>
              <a:path h="646730" w="549720">
                <a:moveTo>
                  <a:pt x="0" y="0"/>
                </a:moveTo>
                <a:lnTo>
                  <a:pt x="549720" y="0"/>
                </a:lnTo>
                <a:lnTo>
                  <a:pt x="549720" y="646730"/>
                </a:lnTo>
                <a:lnTo>
                  <a:pt x="0" y="6467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983886">
            <a:off x="9983386" y="7469062"/>
            <a:ext cx="11294980" cy="3409030"/>
          </a:xfrm>
          <a:custGeom>
            <a:avLst/>
            <a:gdLst/>
            <a:ahLst/>
            <a:cxnLst/>
            <a:rect r="r" b="b" t="t" l="l"/>
            <a:pathLst>
              <a:path h="3409030" w="11294980">
                <a:moveTo>
                  <a:pt x="0" y="0"/>
                </a:moveTo>
                <a:lnTo>
                  <a:pt x="11294981" y="0"/>
                </a:lnTo>
                <a:lnTo>
                  <a:pt x="11294981" y="3409030"/>
                </a:lnTo>
                <a:lnTo>
                  <a:pt x="0" y="34090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75628">
            <a:off x="12847094" y="9498029"/>
            <a:ext cx="841600" cy="854022"/>
          </a:xfrm>
          <a:custGeom>
            <a:avLst/>
            <a:gdLst/>
            <a:ahLst/>
            <a:cxnLst/>
            <a:rect r="r" b="b" t="t" l="l"/>
            <a:pathLst>
              <a:path h="854022" w="841600">
                <a:moveTo>
                  <a:pt x="0" y="0"/>
                </a:moveTo>
                <a:lnTo>
                  <a:pt x="841599" y="0"/>
                </a:lnTo>
                <a:lnTo>
                  <a:pt x="841599" y="854022"/>
                </a:lnTo>
                <a:lnTo>
                  <a:pt x="0" y="854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75628">
            <a:off x="17144182" y="8414310"/>
            <a:ext cx="695940" cy="706212"/>
          </a:xfrm>
          <a:custGeom>
            <a:avLst/>
            <a:gdLst/>
            <a:ahLst/>
            <a:cxnLst/>
            <a:rect r="r" b="b" t="t" l="l"/>
            <a:pathLst>
              <a:path h="706212" w="695940">
                <a:moveTo>
                  <a:pt x="0" y="0"/>
                </a:moveTo>
                <a:lnTo>
                  <a:pt x="695940" y="0"/>
                </a:lnTo>
                <a:lnTo>
                  <a:pt x="695940" y="706212"/>
                </a:lnTo>
                <a:lnTo>
                  <a:pt x="0" y="7062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5400000">
            <a:off x="5775498" y="1805684"/>
            <a:ext cx="5095664" cy="6847796"/>
            <a:chOff x="0" y="0"/>
            <a:chExt cx="3663950" cy="4923790"/>
          </a:xfrm>
        </p:grpSpPr>
        <p:sp>
          <p:nvSpPr>
            <p:cNvPr name="Freeform 21" id="21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3D5421"/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456186">
            <a:off x="3348487" y="-4116200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31613">
            <a:off x="1568003" y="8578709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458920">
            <a:off x="1027663" y="2740773"/>
            <a:ext cx="269937" cy="317573"/>
          </a:xfrm>
          <a:custGeom>
            <a:avLst/>
            <a:gdLst/>
            <a:ahLst/>
            <a:cxnLst/>
            <a:rect r="r" b="b" t="t" l="l"/>
            <a:pathLst>
              <a:path h="317573" w="269937">
                <a:moveTo>
                  <a:pt x="0" y="0"/>
                </a:moveTo>
                <a:lnTo>
                  <a:pt x="269937" y="0"/>
                </a:lnTo>
                <a:lnTo>
                  <a:pt x="269937" y="317573"/>
                </a:lnTo>
                <a:lnTo>
                  <a:pt x="0" y="317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1613">
            <a:off x="15067984" y="4813924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28800">
            <a:off x="16752607" y="769323"/>
            <a:ext cx="269937" cy="317573"/>
          </a:xfrm>
          <a:custGeom>
            <a:avLst/>
            <a:gdLst/>
            <a:ahLst/>
            <a:cxnLst/>
            <a:rect r="r" b="b" t="t" l="l"/>
            <a:pathLst>
              <a:path h="317573" w="269937">
                <a:moveTo>
                  <a:pt x="0" y="0"/>
                </a:moveTo>
                <a:lnTo>
                  <a:pt x="269937" y="0"/>
                </a:lnTo>
                <a:lnTo>
                  <a:pt x="269937" y="317574"/>
                </a:lnTo>
                <a:lnTo>
                  <a:pt x="0" y="317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58470" y="4838990"/>
            <a:ext cx="1253565" cy="4477018"/>
          </a:xfrm>
          <a:custGeom>
            <a:avLst/>
            <a:gdLst/>
            <a:ahLst/>
            <a:cxnLst/>
            <a:rect r="r" b="b" t="t" l="l"/>
            <a:pathLst>
              <a:path h="4477018" w="1253565">
                <a:moveTo>
                  <a:pt x="0" y="0"/>
                </a:moveTo>
                <a:lnTo>
                  <a:pt x="1253565" y="0"/>
                </a:lnTo>
                <a:lnTo>
                  <a:pt x="1253565" y="4477018"/>
                </a:lnTo>
                <a:lnTo>
                  <a:pt x="0" y="4477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401394" y="8002526"/>
            <a:ext cx="308436" cy="2511548"/>
            <a:chOff x="0" y="0"/>
            <a:chExt cx="81234" cy="6614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34" cy="661478"/>
            </a:xfrm>
            <a:custGeom>
              <a:avLst/>
              <a:gdLst/>
              <a:ahLst/>
              <a:cxnLst/>
              <a:rect r="r" b="b" t="t" l="l"/>
              <a:pathLst>
                <a:path h="661478" w="81234">
                  <a:moveTo>
                    <a:pt x="0" y="0"/>
                  </a:moveTo>
                  <a:lnTo>
                    <a:pt x="81234" y="0"/>
                  </a:lnTo>
                  <a:lnTo>
                    <a:pt x="81234" y="661478"/>
                  </a:lnTo>
                  <a:lnTo>
                    <a:pt x="0" y="661478"/>
                  </a:lnTo>
                  <a:close/>
                </a:path>
              </a:pathLst>
            </a:custGeom>
            <a:solidFill>
              <a:srgbClr val="4E4F5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81234" cy="6710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708870">
            <a:off x="11744919" y="8369081"/>
            <a:ext cx="8372671" cy="2527024"/>
          </a:xfrm>
          <a:custGeom>
            <a:avLst/>
            <a:gdLst/>
            <a:ahLst/>
            <a:cxnLst/>
            <a:rect r="r" b="b" t="t" l="l"/>
            <a:pathLst>
              <a:path h="2527024" w="8372671">
                <a:moveTo>
                  <a:pt x="0" y="0"/>
                </a:moveTo>
                <a:lnTo>
                  <a:pt x="8372671" y="0"/>
                </a:lnTo>
                <a:lnTo>
                  <a:pt x="8372671" y="2527025"/>
                </a:lnTo>
                <a:lnTo>
                  <a:pt x="0" y="2527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926864">
            <a:off x="-3043309" y="-886554"/>
            <a:ext cx="9432823" cy="2846998"/>
          </a:xfrm>
          <a:custGeom>
            <a:avLst/>
            <a:gdLst/>
            <a:ahLst/>
            <a:cxnLst/>
            <a:rect r="r" b="b" t="t" l="l"/>
            <a:pathLst>
              <a:path h="2846998" w="9432823">
                <a:moveTo>
                  <a:pt x="0" y="0"/>
                </a:moveTo>
                <a:lnTo>
                  <a:pt x="9432823" y="0"/>
                </a:lnTo>
                <a:lnTo>
                  <a:pt x="9432823" y="2846997"/>
                </a:lnTo>
                <a:lnTo>
                  <a:pt x="0" y="28469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96395">
            <a:off x="16896097" y="9007817"/>
            <a:ext cx="607417" cy="616382"/>
          </a:xfrm>
          <a:custGeom>
            <a:avLst/>
            <a:gdLst/>
            <a:ahLst/>
            <a:cxnLst/>
            <a:rect r="r" b="b" t="t" l="l"/>
            <a:pathLst>
              <a:path h="616382" w="607417">
                <a:moveTo>
                  <a:pt x="0" y="0"/>
                </a:moveTo>
                <a:lnTo>
                  <a:pt x="607416" y="0"/>
                </a:lnTo>
                <a:lnTo>
                  <a:pt x="607416" y="616383"/>
                </a:lnTo>
                <a:lnTo>
                  <a:pt x="0" y="616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96395">
            <a:off x="670546" y="303334"/>
            <a:ext cx="607417" cy="616382"/>
          </a:xfrm>
          <a:custGeom>
            <a:avLst/>
            <a:gdLst/>
            <a:ahLst/>
            <a:cxnLst/>
            <a:rect r="r" b="b" t="t" l="l"/>
            <a:pathLst>
              <a:path h="616382" w="607417">
                <a:moveTo>
                  <a:pt x="0" y="0"/>
                </a:moveTo>
                <a:lnTo>
                  <a:pt x="607416" y="0"/>
                </a:lnTo>
                <a:lnTo>
                  <a:pt x="607416" y="616382"/>
                </a:lnTo>
                <a:lnTo>
                  <a:pt x="0" y="6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6395">
            <a:off x="2315514" y="104283"/>
            <a:ext cx="565888" cy="574240"/>
          </a:xfrm>
          <a:custGeom>
            <a:avLst/>
            <a:gdLst/>
            <a:ahLst/>
            <a:cxnLst/>
            <a:rect r="r" b="b" t="t" l="l"/>
            <a:pathLst>
              <a:path h="574240" w="565888">
                <a:moveTo>
                  <a:pt x="0" y="0"/>
                </a:moveTo>
                <a:lnTo>
                  <a:pt x="565888" y="0"/>
                </a:lnTo>
                <a:lnTo>
                  <a:pt x="565888" y="574240"/>
                </a:lnTo>
                <a:lnTo>
                  <a:pt x="0" y="5742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6395">
            <a:off x="14794403" y="9640413"/>
            <a:ext cx="565888" cy="574240"/>
          </a:xfrm>
          <a:custGeom>
            <a:avLst/>
            <a:gdLst/>
            <a:ahLst/>
            <a:cxnLst/>
            <a:rect r="r" b="b" t="t" l="l"/>
            <a:pathLst>
              <a:path h="574240" w="565888">
                <a:moveTo>
                  <a:pt x="0" y="0"/>
                </a:moveTo>
                <a:lnTo>
                  <a:pt x="565888" y="0"/>
                </a:lnTo>
                <a:lnTo>
                  <a:pt x="565888" y="574241"/>
                </a:lnTo>
                <a:lnTo>
                  <a:pt x="0" y="5742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474035" y="4900670"/>
            <a:ext cx="827081" cy="1946073"/>
          </a:xfrm>
          <a:custGeom>
            <a:avLst/>
            <a:gdLst/>
            <a:ahLst/>
            <a:cxnLst/>
            <a:rect r="r" b="b" t="t" l="l"/>
            <a:pathLst>
              <a:path h="1946073" w="827081">
                <a:moveTo>
                  <a:pt x="0" y="0"/>
                </a:moveTo>
                <a:lnTo>
                  <a:pt x="827081" y="0"/>
                </a:lnTo>
                <a:lnTo>
                  <a:pt x="827081" y="1946073"/>
                </a:lnTo>
                <a:lnTo>
                  <a:pt x="0" y="19460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674892">
            <a:off x="1048258" y="2703788"/>
            <a:ext cx="3100401" cy="3100401"/>
          </a:xfrm>
          <a:custGeom>
            <a:avLst/>
            <a:gdLst/>
            <a:ahLst/>
            <a:cxnLst/>
            <a:rect r="r" b="b" t="t" l="l"/>
            <a:pathLst>
              <a:path h="3100401" w="3100401">
                <a:moveTo>
                  <a:pt x="0" y="0"/>
                </a:moveTo>
                <a:lnTo>
                  <a:pt x="3100401" y="0"/>
                </a:lnTo>
                <a:lnTo>
                  <a:pt x="3100401" y="3100400"/>
                </a:lnTo>
                <a:lnTo>
                  <a:pt x="0" y="3100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72062" y="6846743"/>
            <a:ext cx="2226397" cy="3070892"/>
          </a:xfrm>
          <a:custGeom>
            <a:avLst/>
            <a:gdLst/>
            <a:ahLst/>
            <a:cxnLst/>
            <a:rect r="r" b="b" t="t" l="l"/>
            <a:pathLst>
              <a:path h="3070892" w="2226397">
                <a:moveTo>
                  <a:pt x="0" y="0"/>
                </a:moveTo>
                <a:lnTo>
                  <a:pt x="2226396" y="0"/>
                </a:lnTo>
                <a:lnTo>
                  <a:pt x="2226396" y="3070892"/>
                </a:lnTo>
                <a:lnTo>
                  <a:pt x="0" y="30708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424080" y="6261238"/>
            <a:ext cx="2369509" cy="3352855"/>
          </a:xfrm>
          <a:custGeom>
            <a:avLst/>
            <a:gdLst/>
            <a:ahLst/>
            <a:cxnLst/>
            <a:rect r="r" b="b" t="t" l="l"/>
            <a:pathLst>
              <a:path h="3352855" w="2369509">
                <a:moveTo>
                  <a:pt x="0" y="0"/>
                </a:moveTo>
                <a:lnTo>
                  <a:pt x="2369509" y="0"/>
                </a:lnTo>
                <a:lnTo>
                  <a:pt x="2369509" y="3352855"/>
                </a:lnTo>
                <a:lnTo>
                  <a:pt x="0" y="33528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678934">
            <a:off x="4331147" y="3444414"/>
            <a:ext cx="2444934" cy="2444934"/>
          </a:xfrm>
          <a:custGeom>
            <a:avLst/>
            <a:gdLst/>
            <a:ahLst/>
            <a:cxnLst/>
            <a:rect r="r" b="b" t="t" l="l"/>
            <a:pathLst>
              <a:path h="2444934" w="2444934">
                <a:moveTo>
                  <a:pt x="0" y="0"/>
                </a:moveTo>
                <a:lnTo>
                  <a:pt x="2444934" y="0"/>
                </a:lnTo>
                <a:lnTo>
                  <a:pt x="2444934" y="2444934"/>
                </a:lnTo>
                <a:lnTo>
                  <a:pt x="0" y="24449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062049" y="3249658"/>
            <a:ext cx="4987126" cy="4987126"/>
          </a:xfrm>
          <a:custGeom>
            <a:avLst/>
            <a:gdLst/>
            <a:ahLst/>
            <a:cxnLst/>
            <a:rect r="r" b="b" t="t" l="l"/>
            <a:pathLst>
              <a:path h="4987126" w="4987126">
                <a:moveTo>
                  <a:pt x="0" y="0"/>
                </a:moveTo>
                <a:lnTo>
                  <a:pt x="4987126" y="0"/>
                </a:lnTo>
                <a:lnTo>
                  <a:pt x="4987126" y="4987126"/>
                </a:lnTo>
                <a:lnTo>
                  <a:pt x="0" y="49871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732036" y="781928"/>
            <a:ext cx="12993940" cy="170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sz="13806" spc="-883">
                <a:solidFill>
                  <a:srgbClr val="E8663D"/>
                </a:solidFill>
                <a:latin typeface="Milk Tea Font TH Bold"/>
              </a:rPr>
              <a:t>Verkeer op school</a:t>
            </a:r>
          </a:p>
        </p:txBody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7243727" y="2661011"/>
            <a:ext cx="4781339" cy="6425390"/>
            <a:chOff x="0" y="0"/>
            <a:chExt cx="3663950" cy="492379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2"/>
              <a:stretch>
                <a:fillRect l="-608" t="0" r="-608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D9125"/>
            </a:solid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9991179" y="7884933"/>
            <a:ext cx="2228990" cy="2228981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3"/>
              <a:stretch>
                <a:fillRect l="0" t="-3246" r="0" b="-3246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4419">
            <a:off x="16117199" y="1336426"/>
            <a:ext cx="341766" cy="402077"/>
          </a:xfrm>
          <a:custGeom>
            <a:avLst/>
            <a:gdLst/>
            <a:ahLst/>
            <a:cxnLst/>
            <a:rect r="r" b="b" t="t" l="l"/>
            <a:pathLst>
              <a:path h="402077" w="341766">
                <a:moveTo>
                  <a:pt x="0" y="0"/>
                </a:moveTo>
                <a:lnTo>
                  <a:pt x="341765" y="0"/>
                </a:lnTo>
                <a:lnTo>
                  <a:pt x="341765" y="402078"/>
                </a:lnTo>
                <a:lnTo>
                  <a:pt x="0" y="402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405588">
            <a:off x="16961322" y="9111332"/>
            <a:ext cx="249845" cy="293936"/>
          </a:xfrm>
          <a:custGeom>
            <a:avLst/>
            <a:gdLst/>
            <a:ahLst/>
            <a:cxnLst/>
            <a:rect r="r" b="b" t="t" l="l"/>
            <a:pathLst>
              <a:path h="293936" w="249845">
                <a:moveTo>
                  <a:pt x="0" y="0"/>
                </a:moveTo>
                <a:lnTo>
                  <a:pt x="249845" y="0"/>
                </a:lnTo>
                <a:lnTo>
                  <a:pt x="249845" y="293936"/>
                </a:lnTo>
                <a:lnTo>
                  <a:pt x="0" y="293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405588">
            <a:off x="2276142" y="1406203"/>
            <a:ext cx="249845" cy="293936"/>
          </a:xfrm>
          <a:custGeom>
            <a:avLst/>
            <a:gdLst/>
            <a:ahLst/>
            <a:cxnLst/>
            <a:rect r="r" b="b" t="t" l="l"/>
            <a:pathLst>
              <a:path h="293936" w="249845">
                <a:moveTo>
                  <a:pt x="0" y="0"/>
                </a:moveTo>
                <a:lnTo>
                  <a:pt x="249846" y="0"/>
                </a:lnTo>
                <a:lnTo>
                  <a:pt x="249846" y="293935"/>
                </a:lnTo>
                <a:lnTo>
                  <a:pt x="0" y="293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58920">
            <a:off x="8957146" y="1481622"/>
            <a:ext cx="276857" cy="325714"/>
          </a:xfrm>
          <a:custGeom>
            <a:avLst/>
            <a:gdLst/>
            <a:ahLst/>
            <a:cxnLst/>
            <a:rect r="r" b="b" t="t" l="l"/>
            <a:pathLst>
              <a:path h="325714" w="276857">
                <a:moveTo>
                  <a:pt x="0" y="0"/>
                </a:moveTo>
                <a:lnTo>
                  <a:pt x="276857" y="0"/>
                </a:lnTo>
                <a:lnTo>
                  <a:pt x="276857" y="325714"/>
                </a:lnTo>
                <a:lnTo>
                  <a:pt x="0" y="325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31613">
            <a:off x="3405463" y="8388489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063404">
            <a:off x="3419152" y="-4952109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266071" y="8669129"/>
            <a:ext cx="9756427" cy="2944667"/>
          </a:xfrm>
          <a:custGeom>
            <a:avLst/>
            <a:gdLst/>
            <a:ahLst/>
            <a:cxnLst/>
            <a:rect r="r" b="b" t="t" l="l"/>
            <a:pathLst>
              <a:path h="2944667" w="9756427">
                <a:moveTo>
                  <a:pt x="0" y="0"/>
                </a:moveTo>
                <a:lnTo>
                  <a:pt x="9756426" y="0"/>
                </a:lnTo>
                <a:lnTo>
                  <a:pt x="9756426" y="2944667"/>
                </a:lnTo>
                <a:lnTo>
                  <a:pt x="0" y="2944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395">
            <a:off x="2713289" y="9581660"/>
            <a:ext cx="726961" cy="737691"/>
          </a:xfrm>
          <a:custGeom>
            <a:avLst/>
            <a:gdLst/>
            <a:ahLst/>
            <a:cxnLst/>
            <a:rect r="r" b="b" t="t" l="l"/>
            <a:pathLst>
              <a:path h="737691" w="726961">
                <a:moveTo>
                  <a:pt x="0" y="0"/>
                </a:moveTo>
                <a:lnTo>
                  <a:pt x="726961" y="0"/>
                </a:lnTo>
                <a:lnTo>
                  <a:pt x="726961" y="737691"/>
                </a:lnTo>
                <a:lnTo>
                  <a:pt x="0" y="73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6395">
            <a:off x="1213009" y="9266607"/>
            <a:ext cx="601142" cy="610015"/>
          </a:xfrm>
          <a:custGeom>
            <a:avLst/>
            <a:gdLst/>
            <a:ahLst/>
            <a:cxnLst/>
            <a:rect r="r" b="b" t="t" l="l"/>
            <a:pathLst>
              <a:path h="610015" w="601142">
                <a:moveTo>
                  <a:pt x="0" y="0"/>
                </a:moveTo>
                <a:lnTo>
                  <a:pt x="601142" y="0"/>
                </a:lnTo>
                <a:lnTo>
                  <a:pt x="601142" y="610015"/>
                </a:lnTo>
                <a:lnTo>
                  <a:pt x="0" y="61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6395">
            <a:off x="4549901" y="9332184"/>
            <a:ext cx="601142" cy="610015"/>
          </a:xfrm>
          <a:custGeom>
            <a:avLst/>
            <a:gdLst/>
            <a:ahLst/>
            <a:cxnLst/>
            <a:rect r="r" b="b" t="t" l="l"/>
            <a:pathLst>
              <a:path h="610015" w="601142">
                <a:moveTo>
                  <a:pt x="0" y="0"/>
                </a:moveTo>
                <a:lnTo>
                  <a:pt x="601142" y="0"/>
                </a:lnTo>
                <a:lnTo>
                  <a:pt x="601142" y="610014"/>
                </a:lnTo>
                <a:lnTo>
                  <a:pt x="0" y="61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919396">
            <a:off x="777467" y="1369103"/>
            <a:ext cx="1410243" cy="1427032"/>
          </a:xfrm>
          <a:custGeom>
            <a:avLst/>
            <a:gdLst/>
            <a:ahLst/>
            <a:cxnLst/>
            <a:rect r="r" b="b" t="t" l="l"/>
            <a:pathLst>
              <a:path h="1427032" w="1410243">
                <a:moveTo>
                  <a:pt x="1410243" y="0"/>
                </a:moveTo>
                <a:lnTo>
                  <a:pt x="0" y="0"/>
                </a:lnTo>
                <a:lnTo>
                  <a:pt x="0" y="1427032"/>
                </a:lnTo>
                <a:lnTo>
                  <a:pt x="1410243" y="1427032"/>
                </a:lnTo>
                <a:lnTo>
                  <a:pt x="141024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50472" y="917616"/>
            <a:ext cx="1864544" cy="1864544"/>
          </a:xfrm>
          <a:custGeom>
            <a:avLst/>
            <a:gdLst/>
            <a:ahLst/>
            <a:cxnLst/>
            <a:rect r="r" b="b" t="t" l="l"/>
            <a:pathLst>
              <a:path h="1864544" w="1864544">
                <a:moveTo>
                  <a:pt x="0" y="0"/>
                </a:moveTo>
                <a:lnTo>
                  <a:pt x="1864544" y="0"/>
                </a:lnTo>
                <a:lnTo>
                  <a:pt x="1864544" y="1864545"/>
                </a:lnTo>
                <a:lnTo>
                  <a:pt x="0" y="1864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5400000">
            <a:off x="1405092" y="2986530"/>
            <a:ext cx="3343356" cy="4492961"/>
            <a:chOff x="0" y="0"/>
            <a:chExt cx="3663950" cy="4923790"/>
          </a:xfrm>
        </p:grpSpPr>
        <p:sp>
          <p:nvSpPr>
            <p:cNvPr name="Freeform 15" id="15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15"/>
              <a:stretch>
                <a:fillRect l="0" t="-510" r="0" b="-545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5400000">
            <a:off x="6158620" y="5317620"/>
            <a:ext cx="3205124" cy="4307198"/>
            <a:chOff x="0" y="0"/>
            <a:chExt cx="3663950" cy="4923790"/>
          </a:xfrm>
        </p:grpSpPr>
        <p:sp>
          <p:nvSpPr>
            <p:cNvPr name="Freeform 18" id="18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16"/>
              <a:stretch>
                <a:fillRect l="0" t="-510" r="0" b="-545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-5400000">
            <a:off x="11743150" y="1222497"/>
            <a:ext cx="5002923" cy="6723165"/>
            <a:chOff x="0" y="0"/>
            <a:chExt cx="3663950" cy="4923790"/>
          </a:xfrm>
        </p:grpSpPr>
        <p:sp>
          <p:nvSpPr>
            <p:cNvPr name="Freeform 21" id="21"/>
            <p:cNvSpPr/>
            <p:nvPr/>
          </p:nvSpPr>
          <p:spPr>
            <a:xfrm flipH="false" flipV="false" rot="5412000">
              <a:off x="-603241" y="653124"/>
              <a:ext cx="4870437" cy="3616272"/>
            </a:xfrm>
            <a:custGeom>
              <a:avLst/>
              <a:gdLst/>
              <a:ahLst/>
              <a:cxnLst/>
              <a:rect r="r" b="b" t="t" l="l"/>
              <a:pathLst>
                <a:path h="3616272" w="4870437">
                  <a:moveTo>
                    <a:pt x="4499020" y="696"/>
                  </a:moveTo>
                  <a:cubicBezTo>
                    <a:pt x="4698408" y="0"/>
                    <a:pt x="4858990" y="160730"/>
                    <a:pt x="4859682" y="358849"/>
                  </a:cubicBezTo>
                  <a:lnTo>
                    <a:pt x="4869740" y="3240461"/>
                  </a:lnTo>
                  <a:cubicBezTo>
                    <a:pt x="4870437" y="3439850"/>
                    <a:pt x="4709706" y="3600432"/>
                    <a:pt x="4511587" y="3601124"/>
                  </a:cubicBezTo>
                  <a:lnTo>
                    <a:pt x="371413" y="3615576"/>
                  </a:lnTo>
                  <a:cubicBezTo>
                    <a:pt x="172024" y="3616272"/>
                    <a:pt x="11442" y="3455541"/>
                    <a:pt x="10750" y="3257423"/>
                  </a:cubicBezTo>
                  <a:lnTo>
                    <a:pt x="696" y="377080"/>
                  </a:lnTo>
                  <a:cubicBezTo>
                    <a:pt x="0" y="177691"/>
                    <a:pt x="160730" y="17109"/>
                    <a:pt x="358849" y="16418"/>
                  </a:cubicBezTo>
                  <a:lnTo>
                    <a:pt x="4499020" y="696"/>
                  </a:lnTo>
                  <a:close/>
                </a:path>
              </a:pathLst>
            </a:custGeom>
            <a:blipFill>
              <a:blip r:embed="rId17"/>
              <a:stretch>
                <a:fillRect l="0" t="-510" r="0" b="-51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4255809" y="5868657"/>
            <a:ext cx="3003491" cy="3102006"/>
            <a:chOff x="0" y="0"/>
            <a:chExt cx="6350000" cy="65582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8"/>
              <a:stretch>
                <a:fillRect l="-1679" t="0" r="-1679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5955852" y="3278956"/>
            <a:ext cx="1805330" cy="1864544"/>
            <a:chOff x="0" y="0"/>
            <a:chExt cx="6350000" cy="655828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9"/>
              <a:stretch>
                <a:fillRect l="-1679" t="0" r="-1679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8192910" y="3278956"/>
            <a:ext cx="1805330" cy="1864544"/>
            <a:chOff x="0" y="0"/>
            <a:chExt cx="6350000" cy="655828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0"/>
              <a:stretch>
                <a:fillRect l="-1358" t="0" r="-1358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66C39"/>
            </a:solid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06647">
            <a:off x="-1734795" y="-346688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5823">
            <a:off x="11332871" y="874332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4419">
            <a:off x="2366904" y="6413199"/>
            <a:ext cx="390152" cy="459002"/>
          </a:xfrm>
          <a:custGeom>
            <a:avLst/>
            <a:gdLst/>
            <a:ahLst/>
            <a:cxnLst/>
            <a:rect r="r" b="b" t="t" l="l"/>
            <a:pathLst>
              <a:path h="459002" w="390152">
                <a:moveTo>
                  <a:pt x="0" y="0"/>
                </a:moveTo>
                <a:lnTo>
                  <a:pt x="390151" y="0"/>
                </a:lnTo>
                <a:lnTo>
                  <a:pt x="390151" y="459002"/>
                </a:lnTo>
                <a:lnTo>
                  <a:pt x="0" y="459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05588">
            <a:off x="15298100" y="2414757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410093">
            <a:off x="-2195473" y="8620194"/>
            <a:ext cx="9118384" cy="2752094"/>
          </a:xfrm>
          <a:custGeom>
            <a:avLst/>
            <a:gdLst/>
            <a:ahLst/>
            <a:cxnLst/>
            <a:rect r="r" b="b" t="t" l="l"/>
            <a:pathLst>
              <a:path h="2752094" w="9118384">
                <a:moveTo>
                  <a:pt x="0" y="0"/>
                </a:moveTo>
                <a:lnTo>
                  <a:pt x="9118384" y="0"/>
                </a:lnTo>
                <a:lnTo>
                  <a:pt x="9118384" y="2752094"/>
                </a:lnTo>
                <a:lnTo>
                  <a:pt x="0" y="275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526650">
            <a:off x="12525153" y="-639605"/>
            <a:ext cx="9468294" cy="2857703"/>
          </a:xfrm>
          <a:custGeom>
            <a:avLst/>
            <a:gdLst/>
            <a:ahLst/>
            <a:cxnLst/>
            <a:rect r="r" b="b" t="t" l="l"/>
            <a:pathLst>
              <a:path h="2857703" w="9468294">
                <a:moveTo>
                  <a:pt x="0" y="0"/>
                </a:moveTo>
                <a:lnTo>
                  <a:pt x="9468294" y="0"/>
                </a:lnTo>
                <a:lnTo>
                  <a:pt x="9468294" y="2857703"/>
                </a:lnTo>
                <a:lnTo>
                  <a:pt x="0" y="2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08531">
            <a:off x="706828" y="8931677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4" y="0"/>
                </a:lnTo>
                <a:lnTo>
                  <a:pt x="643744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8531">
            <a:off x="15836714" y="139192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050089">
            <a:off x="17372138" y="583361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050089">
            <a:off x="2884449" y="9565768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5400000">
            <a:off x="2695554" y="5131968"/>
            <a:ext cx="3818320" cy="2536912"/>
            <a:chOff x="0" y="0"/>
            <a:chExt cx="6365240" cy="4229100"/>
          </a:xfrm>
        </p:grpSpPr>
        <p:sp>
          <p:nvSpPr>
            <p:cNvPr name="Freeform 13" id="13"/>
            <p:cNvSpPr/>
            <p:nvPr/>
          </p:nvSpPr>
          <p:spPr>
            <a:xfrm flipH="false" flipV="false" rot="-5411999">
              <a:off x="1057621" y="-1074785"/>
              <a:ext cx="4249999" cy="6378669"/>
            </a:xfrm>
            <a:custGeom>
              <a:avLst/>
              <a:gdLst/>
              <a:ahLst/>
              <a:cxnLst/>
              <a:rect r="r" b="b" t="t" l="l"/>
              <a:pathLst>
                <a:path h="6378669" w="4249999">
                  <a:moveTo>
                    <a:pt x="798" y="5950537"/>
                  </a:moveTo>
                  <a:lnTo>
                    <a:pt x="20126" y="413371"/>
                  </a:lnTo>
                  <a:cubicBezTo>
                    <a:pt x="20924" y="184772"/>
                    <a:pt x="206990" y="0"/>
                    <a:pt x="434319" y="794"/>
                  </a:cubicBezTo>
                  <a:lnTo>
                    <a:pt x="3836628" y="12670"/>
                  </a:lnTo>
                  <a:cubicBezTo>
                    <a:pt x="4065227" y="13468"/>
                    <a:pt x="4249998" y="199534"/>
                    <a:pt x="4249200" y="428133"/>
                  </a:cubicBezTo>
                  <a:lnTo>
                    <a:pt x="4229872" y="5965299"/>
                  </a:lnTo>
                  <a:cubicBezTo>
                    <a:pt x="4229074" y="6193898"/>
                    <a:pt x="4043008" y="6378670"/>
                    <a:pt x="3814409" y="6377872"/>
                  </a:cubicBezTo>
                  <a:lnTo>
                    <a:pt x="412100" y="6365995"/>
                  </a:lnTo>
                  <a:cubicBezTo>
                    <a:pt x="184771" y="6365202"/>
                    <a:pt x="0" y="6179136"/>
                    <a:pt x="798" y="5950537"/>
                  </a:cubicBezTo>
                  <a:close/>
                </a:path>
              </a:pathLst>
            </a:custGeom>
            <a:blipFill>
              <a:blip r:embed="rId12"/>
              <a:stretch>
                <a:fillRect l="-67658" t="-29755" r="-69562" b="-8096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5400000">
            <a:off x="6112597" y="5132506"/>
            <a:ext cx="3818320" cy="2536912"/>
            <a:chOff x="0" y="0"/>
            <a:chExt cx="6365240" cy="4229100"/>
          </a:xfrm>
        </p:grpSpPr>
        <p:sp>
          <p:nvSpPr>
            <p:cNvPr name="Freeform 15" id="15"/>
            <p:cNvSpPr/>
            <p:nvPr/>
          </p:nvSpPr>
          <p:spPr>
            <a:xfrm flipH="false" flipV="false" rot="-5400000">
              <a:off x="1068070" y="-1068070"/>
              <a:ext cx="4229100" cy="6365240"/>
            </a:xfrm>
            <a:custGeom>
              <a:avLst/>
              <a:gdLst/>
              <a:ahLst/>
              <a:cxnLst/>
              <a:rect r="r" b="b" t="t" l="l"/>
              <a:pathLst>
                <a:path h="6365240" w="4229100">
                  <a:moveTo>
                    <a:pt x="0" y="5951220"/>
                  </a:moveTo>
                  <a:lnTo>
                    <a:pt x="0" y="414020"/>
                  </a:lnTo>
                  <a:cubicBezTo>
                    <a:pt x="0" y="185420"/>
                    <a:pt x="185420" y="0"/>
                    <a:pt x="412750" y="0"/>
                  </a:cubicBezTo>
                  <a:lnTo>
                    <a:pt x="3815080" y="0"/>
                  </a:lnTo>
                  <a:cubicBezTo>
                    <a:pt x="4043680" y="0"/>
                    <a:pt x="4229100" y="185420"/>
                    <a:pt x="4229100" y="414020"/>
                  </a:cubicBezTo>
                  <a:lnTo>
                    <a:pt x="4229100" y="5951220"/>
                  </a:lnTo>
                  <a:cubicBezTo>
                    <a:pt x="4229100" y="6179820"/>
                    <a:pt x="4043680" y="6365240"/>
                    <a:pt x="3815080" y="6365240"/>
                  </a:cubicBezTo>
                  <a:lnTo>
                    <a:pt x="412750" y="6365240"/>
                  </a:lnTo>
                  <a:cubicBezTo>
                    <a:pt x="185420" y="6365240"/>
                    <a:pt x="0" y="6179820"/>
                    <a:pt x="0" y="5951220"/>
                  </a:cubicBezTo>
                  <a:close/>
                </a:path>
              </a:pathLst>
            </a:custGeom>
            <a:blipFill>
              <a:blip r:embed="rId13"/>
              <a:stretch>
                <a:fillRect l="-51230" t="-31569" r="-67247" b="-61974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5400000">
            <a:off x="9525810" y="5131968"/>
            <a:ext cx="3818320" cy="2536912"/>
            <a:chOff x="0" y="0"/>
            <a:chExt cx="6365240" cy="4229100"/>
          </a:xfrm>
        </p:grpSpPr>
        <p:sp>
          <p:nvSpPr>
            <p:cNvPr name="Freeform 17" id="17"/>
            <p:cNvSpPr/>
            <p:nvPr/>
          </p:nvSpPr>
          <p:spPr>
            <a:xfrm flipH="false" flipV="false" rot="-5400000">
              <a:off x="1068070" y="-1068070"/>
              <a:ext cx="4229100" cy="6365240"/>
            </a:xfrm>
            <a:custGeom>
              <a:avLst/>
              <a:gdLst/>
              <a:ahLst/>
              <a:cxnLst/>
              <a:rect r="r" b="b" t="t" l="l"/>
              <a:pathLst>
                <a:path h="6365240" w="4229100">
                  <a:moveTo>
                    <a:pt x="0" y="5951220"/>
                  </a:moveTo>
                  <a:lnTo>
                    <a:pt x="0" y="414020"/>
                  </a:lnTo>
                  <a:cubicBezTo>
                    <a:pt x="0" y="185420"/>
                    <a:pt x="185420" y="0"/>
                    <a:pt x="412750" y="0"/>
                  </a:cubicBezTo>
                  <a:lnTo>
                    <a:pt x="3815080" y="0"/>
                  </a:lnTo>
                  <a:cubicBezTo>
                    <a:pt x="4043680" y="0"/>
                    <a:pt x="4229100" y="185420"/>
                    <a:pt x="4229100" y="414020"/>
                  </a:cubicBezTo>
                  <a:lnTo>
                    <a:pt x="4229100" y="5951220"/>
                  </a:lnTo>
                  <a:cubicBezTo>
                    <a:pt x="4229100" y="6179820"/>
                    <a:pt x="4043680" y="6365240"/>
                    <a:pt x="3815080" y="6365240"/>
                  </a:cubicBezTo>
                  <a:lnTo>
                    <a:pt x="412750" y="6365240"/>
                  </a:lnTo>
                  <a:cubicBezTo>
                    <a:pt x="185420" y="6365240"/>
                    <a:pt x="0" y="6179820"/>
                    <a:pt x="0" y="5951220"/>
                  </a:cubicBezTo>
                  <a:close/>
                </a:path>
              </a:pathLst>
            </a:custGeom>
            <a:blipFill>
              <a:blip r:embed="rId14"/>
              <a:stretch>
                <a:fillRect l="-23033" t="-7603" r="-29322" b="-27364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5400000">
            <a:off x="12939022" y="5131968"/>
            <a:ext cx="3818320" cy="2536912"/>
            <a:chOff x="0" y="0"/>
            <a:chExt cx="6365240" cy="4229100"/>
          </a:xfrm>
        </p:grpSpPr>
        <p:sp>
          <p:nvSpPr>
            <p:cNvPr name="Freeform 19" id="19"/>
            <p:cNvSpPr/>
            <p:nvPr/>
          </p:nvSpPr>
          <p:spPr>
            <a:xfrm flipH="false" flipV="false" rot="-5412000">
              <a:off x="1057621" y="-1074785"/>
              <a:ext cx="4249999" cy="6378669"/>
            </a:xfrm>
            <a:custGeom>
              <a:avLst/>
              <a:gdLst/>
              <a:ahLst/>
              <a:cxnLst/>
              <a:rect r="r" b="b" t="t" l="l"/>
              <a:pathLst>
                <a:path h="6378669" w="4249999">
                  <a:moveTo>
                    <a:pt x="798" y="5950537"/>
                  </a:moveTo>
                  <a:lnTo>
                    <a:pt x="20126" y="413371"/>
                  </a:lnTo>
                  <a:cubicBezTo>
                    <a:pt x="20924" y="184772"/>
                    <a:pt x="206990" y="0"/>
                    <a:pt x="434319" y="794"/>
                  </a:cubicBezTo>
                  <a:lnTo>
                    <a:pt x="3836628" y="12670"/>
                  </a:lnTo>
                  <a:cubicBezTo>
                    <a:pt x="4065227" y="13468"/>
                    <a:pt x="4249998" y="199534"/>
                    <a:pt x="4249200" y="428133"/>
                  </a:cubicBezTo>
                  <a:lnTo>
                    <a:pt x="4229872" y="5965299"/>
                  </a:lnTo>
                  <a:cubicBezTo>
                    <a:pt x="4229074" y="6193898"/>
                    <a:pt x="4043008" y="6378670"/>
                    <a:pt x="3814409" y="6377872"/>
                  </a:cubicBezTo>
                  <a:lnTo>
                    <a:pt x="412100" y="6365995"/>
                  </a:lnTo>
                  <a:cubicBezTo>
                    <a:pt x="184771" y="6365202"/>
                    <a:pt x="0" y="6179136"/>
                    <a:pt x="798" y="5950537"/>
                  </a:cubicBezTo>
                  <a:close/>
                </a:path>
              </a:pathLst>
            </a:custGeom>
            <a:blipFill>
              <a:blip r:embed="rId15"/>
              <a:stretch>
                <a:fillRect l="-6752" t="0" r="-5826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446294" y="660572"/>
            <a:ext cx="7979624" cy="268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55"/>
              </a:lnSpc>
              <a:spcBef>
                <a:spcPct val="0"/>
              </a:spcBef>
            </a:pPr>
            <a:r>
              <a:rPr lang="en-US" sz="11284" spc="-722">
                <a:solidFill>
                  <a:srgbClr val="E8663D"/>
                </a:solidFill>
                <a:latin typeface="Milk Tea Font TH Bold"/>
              </a:rPr>
              <a:t> Heb je deze al gezien?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1613">
            <a:off x="-476164" y="8642930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7"/>
                </a:lnTo>
                <a:lnTo>
                  <a:pt x="0" y="7301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25599">
            <a:off x="9046763" y="-5870453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-5281746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03604">
            <a:off x="299822" y="7864172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3604">
            <a:off x="726297" y="2735299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303604">
            <a:off x="297655" y="5650307"/>
            <a:ext cx="554446" cy="562629"/>
          </a:xfrm>
          <a:custGeom>
            <a:avLst/>
            <a:gdLst/>
            <a:ahLst/>
            <a:cxnLst/>
            <a:rect r="r" b="b" t="t" l="l"/>
            <a:pathLst>
              <a:path h="562629" w="554446">
                <a:moveTo>
                  <a:pt x="0" y="0"/>
                </a:moveTo>
                <a:lnTo>
                  <a:pt x="554446" y="0"/>
                </a:lnTo>
                <a:lnTo>
                  <a:pt x="554446" y="562629"/>
                </a:lnTo>
                <a:lnTo>
                  <a:pt x="0" y="56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4359" y="3984947"/>
            <a:ext cx="4891896" cy="6132095"/>
          </a:xfrm>
          <a:custGeom>
            <a:avLst/>
            <a:gdLst/>
            <a:ahLst/>
            <a:cxnLst/>
            <a:rect r="r" b="b" t="t" l="l"/>
            <a:pathLst>
              <a:path h="6132095" w="4891896">
                <a:moveTo>
                  <a:pt x="0" y="0"/>
                </a:moveTo>
                <a:lnTo>
                  <a:pt x="4891896" y="0"/>
                </a:lnTo>
                <a:lnTo>
                  <a:pt x="4891896" y="6132095"/>
                </a:lnTo>
                <a:lnTo>
                  <a:pt x="0" y="6132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2588039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991742">
            <a:off x="17283829" y="5061018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991742">
            <a:off x="17074218" y="2857869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991742">
            <a:off x="17074218" y="6932564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171265" y="563064"/>
            <a:ext cx="500776" cy="461340"/>
          </a:xfrm>
          <a:custGeom>
            <a:avLst/>
            <a:gdLst/>
            <a:ahLst/>
            <a:cxnLst/>
            <a:rect r="r" b="b" t="t" l="l"/>
            <a:pathLst>
              <a:path h="461340" w="500776">
                <a:moveTo>
                  <a:pt x="0" y="0"/>
                </a:moveTo>
                <a:lnTo>
                  <a:pt x="500776" y="0"/>
                </a:lnTo>
                <a:lnTo>
                  <a:pt x="500776" y="461340"/>
                </a:lnTo>
                <a:lnTo>
                  <a:pt x="0" y="4613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224419">
            <a:off x="1298322" y="9266270"/>
            <a:ext cx="254099" cy="298940"/>
          </a:xfrm>
          <a:custGeom>
            <a:avLst/>
            <a:gdLst/>
            <a:ahLst/>
            <a:cxnLst/>
            <a:rect r="r" b="b" t="t" l="l"/>
            <a:pathLst>
              <a:path h="298940" w="254099">
                <a:moveTo>
                  <a:pt x="0" y="0"/>
                </a:moveTo>
                <a:lnTo>
                  <a:pt x="254099" y="0"/>
                </a:lnTo>
                <a:lnTo>
                  <a:pt x="254099" y="298939"/>
                </a:lnTo>
                <a:lnTo>
                  <a:pt x="0" y="2989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405588">
            <a:off x="5731646" y="836602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7" y="0"/>
                </a:lnTo>
                <a:lnTo>
                  <a:pt x="285217" y="335550"/>
                </a:lnTo>
                <a:lnTo>
                  <a:pt x="0" y="335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199527" y="563064"/>
            <a:ext cx="3696219" cy="3336860"/>
          </a:xfrm>
          <a:custGeom>
            <a:avLst/>
            <a:gdLst/>
            <a:ahLst/>
            <a:cxnLst/>
            <a:rect r="r" b="b" t="t" l="l"/>
            <a:pathLst>
              <a:path h="3336860" w="3696219">
                <a:moveTo>
                  <a:pt x="0" y="0"/>
                </a:moveTo>
                <a:lnTo>
                  <a:pt x="3696219" y="0"/>
                </a:lnTo>
                <a:lnTo>
                  <a:pt x="3696219" y="3336860"/>
                </a:lnTo>
                <a:lnTo>
                  <a:pt x="0" y="33368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4648" r="-18641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919396">
            <a:off x="2329211" y="8066584"/>
            <a:ext cx="1820929" cy="1842606"/>
          </a:xfrm>
          <a:custGeom>
            <a:avLst/>
            <a:gdLst/>
            <a:ahLst/>
            <a:cxnLst/>
            <a:rect r="r" b="b" t="t" l="l"/>
            <a:pathLst>
              <a:path h="1842606" w="1820929">
                <a:moveTo>
                  <a:pt x="0" y="0"/>
                </a:moveTo>
                <a:lnTo>
                  <a:pt x="1820928" y="0"/>
                </a:lnTo>
                <a:lnTo>
                  <a:pt x="1820928" y="1842606"/>
                </a:lnTo>
                <a:lnTo>
                  <a:pt x="0" y="18426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726780" y="8058490"/>
            <a:ext cx="2050340" cy="1514689"/>
          </a:xfrm>
          <a:custGeom>
            <a:avLst/>
            <a:gdLst/>
            <a:ahLst/>
            <a:cxnLst/>
            <a:rect r="r" b="b" t="t" l="l"/>
            <a:pathLst>
              <a:path h="1514689" w="2050340">
                <a:moveTo>
                  <a:pt x="0" y="0"/>
                </a:moveTo>
                <a:lnTo>
                  <a:pt x="2050340" y="0"/>
                </a:lnTo>
                <a:lnTo>
                  <a:pt x="2050340" y="1514689"/>
                </a:lnTo>
                <a:lnTo>
                  <a:pt x="0" y="15146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986670" y="7721905"/>
            <a:ext cx="1096664" cy="2187858"/>
          </a:xfrm>
          <a:custGeom>
            <a:avLst/>
            <a:gdLst/>
            <a:ahLst/>
            <a:cxnLst/>
            <a:rect r="r" b="b" t="t" l="l"/>
            <a:pathLst>
              <a:path h="2187858" w="1096664">
                <a:moveTo>
                  <a:pt x="0" y="0"/>
                </a:moveTo>
                <a:lnTo>
                  <a:pt x="1096664" y="0"/>
                </a:lnTo>
                <a:lnTo>
                  <a:pt x="1096664" y="2187858"/>
                </a:lnTo>
                <a:lnTo>
                  <a:pt x="0" y="218785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2059996">
            <a:off x="12452091" y="6090070"/>
            <a:ext cx="1992846" cy="1793561"/>
          </a:xfrm>
          <a:custGeom>
            <a:avLst/>
            <a:gdLst/>
            <a:ahLst/>
            <a:cxnLst/>
            <a:rect r="r" b="b" t="t" l="l"/>
            <a:pathLst>
              <a:path h="1793561" w="1992846">
                <a:moveTo>
                  <a:pt x="0" y="0"/>
                </a:moveTo>
                <a:lnTo>
                  <a:pt x="1992846" y="0"/>
                </a:lnTo>
                <a:lnTo>
                  <a:pt x="1992846" y="1793562"/>
                </a:lnTo>
                <a:lnTo>
                  <a:pt x="0" y="179356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390307" y="6081352"/>
            <a:ext cx="1348858" cy="1146529"/>
          </a:xfrm>
          <a:custGeom>
            <a:avLst/>
            <a:gdLst/>
            <a:ahLst/>
            <a:cxnLst/>
            <a:rect r="r" b="b" t="t" l="l"/>
            <a:pathLst>
              <a:path h="1146529" w="1348858">
                <a:moveTo>
                  <a:pt x="0" y="0"/>
                </a:moveTo>
                <a:lnTo>
                  <a:pt x="1348858" y="0"/>
                </a:lnTo>
                <a:lnTo>
                  <a:pt x="1348858" y="1146529"/>
                </a:lnTo>
                <a:lnTo>
                  <a:pt x="0" y="114652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866347" y="522234"/>
            <a:ext cx="2009222" cy="2009214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7"/>
              <a:stretch>
                <a:fillRect l="0" t="-1795" r="0" b="-1795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5479791" y="5646620"/>
            <a:ext cx="2518891" cy="3385006"/>
            <a:chOff x="0" y="0"/>
            <a:chExt cx="3663950" cy="492379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8"/>
              <a:stretch>
                <a:fillRect l="-33234" t="-59872" r="-28583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915619" y="2762141"/>
            <a:ext cx="2117529" cy="2117521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9"/>
              <a:stretch>
                <a:fillRect l="-2723" t="-20070" r="0" b="-16894"/>
              </a:stretch>
            </a:blip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5400000">
            <a:off x="2326594" y="5080362"/>
            <a:ext cx="2302319" cy="3093966"/>
            <a:chOff x="0" y="0"/>
            <a:chExt cx="3663950" cy="4923790"/>
          </a:xfrm>
        </p:grpSpPr>
        <p:sp>
          <p:nvSpPr>
            <p:cNvPr name="Freeform 30" id="30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30"/>
              <a:stretch>
                <a:fillRect l="-42493" t="-40444" r="-27380" b="-31223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4463251" y="1786138"/>
            <a:ext cx="2030481" cy="2728657"/>
            <a:chOff x="0" y="0"/>
            <a:chExt cx="3663950" cy="492379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1"/>
              <a:stretch>
                <a:fillRect l="-55698" t="-50712" r="-38169" b="-40823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6922357" y="721400"/>
            <a:ext cx="2050640" cy="2755747"/>
            <a:chOff x="0" y="0"/>
            <a:chExt cx="3663950" cy="492379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2"/>
              <a:stretch>
                <a:fillRect l="-13986" t="-13792" r="-11241" b="-993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38" id="38"/>
          <p:cNvGrpSpPr>
            <a:grpSpLocks noChangeAspect="true"/>
          </p:cNvGrpSpPr>
          <p:nvPr/>
        </p:nvGrpSpPr>
        <p:grpSpPr>
          <a:xfrm rot="0">
            <a:off x="9563547" y="2099274"/>
            <a:ext cx="2549237" cy="2549227"/>
            <a:chOff x="0" y="0"/>
            <a:chExt cx="6350000" cy="634997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3"/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>
            <a:grpSpLocks noChangeAspect="true"/>
          </p:cNvGrpSpPr>
          <p:nvPr/>
        </p:nvGrpSpPr>
        <p:grpSpPr>
          <a:xfrm rot="0">
            <a:off x="9383049" y="7039899"/>
            <a:ext cx="2218410" cy="2218401"/>
            <a:chOff x="0" y="0"/>
            <a:chExt cx="6350000" cy="634997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4"/>
              <a:stretch>
                <a:fillRect l="0" t="0" r="0" b="0"/>
              </a:stretch>
            </a:blipFill>
          </p:spPr>
        </p:sp>
      </p:grpSp>
      <p:sp>
        <p:nvSpPr>
          <p:cNvPr name="Freeform 42" id="42"/>
          <p:cNvSpPr/>
          <p:nvPr/>
        </p:nvSpPr>
        <p:spPr>
          <a:xfrm flipH="false" flipV="false" rot="0">
            <a:off x="9407678" y="4159222"/>
            <a:ext cx="2068684" cy="2057400"/>
          </a:xfrm>
          <a:custGeom>
            <a:avLst/>
            <a:gdLst/>
            <a:ahLst/>
            <a:cxnLst/>
            <a:rect r="r" b="b" t="t" l="l"/>
            <a:pathLst>
              <a:path h="2057400" w="2068684">
                <a:moveTo>
                  <a:pt x="0" y="0"/>
                </a:moveTo>
                <a:lnTo>
                  <a:pt x="2068683" y="0"/>
                </a:lnTo>
                <a:lnTo>
                  <a:pt x="20686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406647">
            <a:off x="-1734795" y="-346688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5823">
            <a:off x="11332871" y="8743327"/>
            <a:ext cx="8451171" cy="6253867"/>
          </a:xfrm>
          <a:custGeom>
            <a:avLst/>
            <a:gdLst/>
            <a:ahLst/>
            <a:cxnLst/>
            <a:rect r="r" b="b" t="t" l="l"/>
            <a:pathLst>
              <a:path h="6253867" w="8451171">
                <a:moveTo>
                  <a:pt x="0" y="0"/>
                </a:moveTo>
                <a:lnTo>
                  <a:pt x="8451171" y="0"/>
                </a:lnTo>
                <a:lnTo>
                  <a:pt x="8451171" y="6253867"/>
                </a:lnTo>
                <a:lnTo>
                  <a:pt x="0" y="625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24419">
            <a:off x="5311865" y="9192807"/>
            <a:ext cx="390152" cy="459002"/>
          </a:xfrm>
          <a:custGeom>
            <a:avLst/>
            <a:gdLst/>
            <a:ahLst/>
            <a:cxnLst/>
            <a:rect r="r" b="b" t="t" l="l"/>
            <a:pathLst>
              <a:path h="459002" w="390152">
                <a:moveTo>
                  <a:pt x="0" y="0"/>
                </a:moveTo>
                <a:lnTo>
                  <a:pt x="390152" y="0"/>
                </a:lnTo>
                <a:lnTo>
                  <a:pt x="390152" y="459003"/>
                </a:lnTo>
                <a:lnTo>
                  <a:pt x="0" y="459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05588">
            <a:off x="13547217" y="493143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410093">
            <a:off x="-2195473" y="8620194"/>
            <a:ext cx="9118384" cy="2752094"/>
          </a:xfrm>
          <a:custGeom>
            <a:avLst/>
            <a:gdLst/>
            <a:ahLst/>
            <a:cxnLst/>
            <a:rect r="r" b="b" t="t" l="l"/>
            <a:pathLst>
              <a:path h="2752094" w="9118384">
                <a:moveTo>
                  <a:pt x="0" y="0"/>
                </a:moveTo>
                <a:lnTo>
                  <a:pt x="9118384" y="0"/>
                </a:lnTo>
                <a:lnTo>
                  <a:pt x="9118384" y="2752094"/>
                </a:lnTo>
                <a:lnTo>
                  <a:pt x="0" y="2752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526650">
            <a:off x="12525153" y="-639605"/>
            <a:ext cx="9468294" cy="2857703"/>
          </a:xfrm>
          <a:custGeom>
            <a:avLst/>
            <a:gdLst/>
            <a:ahLst/>
            <a:cxnLst/>
            <a:rect r="r" b="b" t="t" l="l"/>
            <a:pathLst>
              <a:path h="2857703" w="9468294">
                <a:moveTo>
                  <a:pt x="0" y="0"/>
                </a:moveTo>
                <a:lnTo>
                  <a:pt x="9468294" y="0"/>
                </a:lnTo>
                <a:lnTo>
                  <a:pt x="9468294" y="2857703"/>
                </a:lnTo>
                <a:lnTo>
                  <a:pt x="0" y="2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08531">
            <a:off x="706828" y="8931677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4" y="0"/>
                </a:lnTo>
                <a:lnTo>
                  <a:pt x="643744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8531">
            <a:off x="15836714" y="139192"/>
            <a:ext cx="643744" cy="653245"/>
          </a:xfrm>
          <a:custGeom>
            <a:avLst/>
            <a:gdLst/>
            <a:ahLst/>
            <a:cxnLst/>
            <a:rect r="r" b="b" t="t" l="l"/>
            <a:pathLst>
              <a:path h="653245" w="643744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050089">
            <a:off x="17372138" y="583361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050089">
            <a:off x="2884449" y="9565768"/>
            <a:ext cx="568016" cy="576400"/>
          </a:xfrm>
          <a:custGeom>
            <a:avLst/>
            <a:gdLst/>
            <a:ahLst/>
            <a:cxnLst/>
            <a:rect r="r" b="b" t="t" l="l"/>
            <a:pathLst>
              <a:path h="576400" w="568016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448530" y="4210015"/>
            <a:ext cx="2323082" cy="2323072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974228" y="4210015"/>
            <a:ext cx="2323082" cy="2323072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895742" y="6533087"/>
            <a:ext cx="2156972" cy="2156963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6383950" y="871561"/>
            <a:ext cx="5520100" cy="2870452"/>
          </a:xfrm>
          <a:custGeom>
            <a:avLst/>
            <a:gdLst/>
            <a:ahLst/>
            <a:cxnLst/>
            <a:rect r="r" b="b" t="t" l="l"/>
            <a:pathLst>
              <a:path h="2870452" w="5520100">
                <a:moveTo>
                  <a:pt x="0" y="0"/>
                </a:moveTo>
                <a:lnTo>
                  <a:pt x="5520100" y="0"/>
                </a:lnTo>
                <a:lnTo>
                  <a:pt x="5520100" y="2870452"/>
                </a:lnTo>
                <a:lnTo>
                  <a:pt x="0" y="28704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>
            <a:grpSpLocks noChangeAspect="true"/>
          </p:cNvGrpSpPr>
          <p:nvPr/>
        </p:nvGrpSpPr>
        <p:grpSpPr>
          <a:xfrm rot="5400000">
            <a:off x="6521832" y="5001149"/>
            <a:ext cx="3903992" cy="5246370"/>
            <a:chOff x="0" y="0"/>
            <a:chExt cx="3663950" cy="4923790"/>
          </a:xfrm>
        </p:grpSpPr>
        <p:sp>
          <p:nvSpPr>
            <p:cNvPr name="Freeform 20" id="20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17"/>
              <a:stretch>
                <a:fillRect l="-12399" t="-8957" r="-5450" b="-10137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850643" y="4150304"/>
            <a:ext cx="1828538" cy="1828531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5400000">
            <a:off x="14390982" y="5825496"/>
            <a:ext cx="2929204" cy="3936404"/>
            <a:chOff x="0" y="0"/>
            <a:chExt cx="3663950" cy="4923790"/>
          </a:xfrm>
        </p:grpSpPr>
        <p:sp>
          <p:nvSpPr>
            <p:cNvPr name="Freeform 25" id="25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19"/>
              <a:stretch>
                <a:fillRect l="-17496" t="-18990" r="-14321" b="-14219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3755160" y="2756357"/>
            <a:ext cx="3222491" cy="3222478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1913580">
              <a:off x="-447112" y="-447128"/>
              <a:ext cx="7244218" cy="7244230"/>
            </a:xfrm>
            <a:custGeom>
              <a:avLst/>
              <a:gdLst/>
              <a:ahLst/>
              <a:cxnLst/>
              <a:rect r="r" b="b" t="t" l="l"/>
              <a:pathLst>
                <a:path h="7244230" w="7244218">
                  <a:moveTo>
                    <a:pt x="6317822" y="1944685"/>
                  </a:moveTo>
                  <a:cubicBezTo>
                    <a:pt x="7244218" y="3433407"/>
                    <a:pt x="6788333" y="5391372"/>
                    <a:pt x="5299568" y="6317794"/>
                  </a:cubicBezTo>
                  <a:cubicBezTo>
                    <a:pt x="3810781" y="7244230"/>
                    <a:pt x="1852838" y="6788332"/>
                    <a:pt x="926442" y="5299610"/>
                  </a:cubicBezTo>
                  <a:cubicBezTo>
                    <a:pt x="0" y="3810813"/>
                    <a:pt x="455870" y="1852872"/>
                    <a:pt x="1944656" y="926436"/>
                  </a:cubicBezTo>
                  <a:cubicBezTo>
                    <a:pt x="3433443" y="0"/>
                    <a:pt x="5391380" y="455888"/>
                    <a:pt x="6317822" y="1944685"/>
                  </a:cubicBezTo>
                  <a:close/>
                </a:path>
              </a:pathLst>
            </a:custGeom>
            <a:blipFill>
              <a:blip r:embed="rId20"/>
              <a:stretch>
                <a:fillRect l="-22299" t="0" r="-11033" b="0"/>
              </a:stretch>
            </a:blipFill>
          </p:spPr>
        </p:sp>
      </p:grpSp>
      <p:sp>
        <p:nvSpPr>
          <p:cNvPr name="Freeform 29" id="29"/>
          <p:cNvSpPr/>
          <p:nvPr/>
        </p:nvSpPr>
        <p:spPr>
          <a:xfrm flipH="false" flipV="false" rot="5400000">
            <a:off x="16516353" y="4603232"/>
            <a:ext cx="1536639" cy="1536639"/>
          </a:xfrm>
          <a:custGeom>
            <a:avLst/>
            <a:gdLst/>
            <a:ahLst/>
            <a:cxnLst/>
            <a:rect r="r" b="b" t="t" l="l"/>
            <a:pathLst>
              <a:path h="1536639" w="1536639">
                <a:moveTo>
                  <a:pt x="0" y="0"/>
                </a:moveTo>
                <a:lnTo>
                  <a:pt x="1536639" y="0"/>
                </a:lnTo>
                <a:lnTo>
                  <a:pt x="1536639" y="1536638"/>
                </a:lnTo>
                <a:lnTo>
                  <a:pt x="0" y="153663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1649463" y="3834912"/>
            <a:ext cx="1792743" cy="6254228"/>
          </a:xfrm>
          <a:custGeom>
            <a:avLst/>
            <a:gdLst/>
            <a:ahLst/>
            <a:cxnLst/>
            <a:rect r="r" b="b" t="t" l="l"/>
            <a:pathLst>
              <a:path h="6254228" w="1792743">
                <a:moveTo>
                  <a:pt x="0" y="0"/>
                </a:moveTo>
                <a:lnTo>
                  <a:pt x="1792743" y="0"/>
                </a:lnTo>
                <a:lnTo>
                  <a:pt x="1792743" y="6254228"/>
                </a:lnTo>
                <a:lnTo>
                  <a:pt x="0" y="625422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76548" t="-3642" r="-105184" b="-4033"/>
            </a:stretch>
          </a:blipFill>
        </p:spPr>
      </p:sp>
      <p:pic>
        <p:nvPicPr>
          <p:cNvPr name="Picture 31" id="31"/>
          <p:cNvPicPr>
            <a:picLocks noChangeAspect="true"/>
          </p:cNvPicPr>
          <p:nvPr/>
        </p:nvPicPr>
        <p:blipFill>
          <a:blip r:embed="rId24"/>
          <a:srcRect l="0" t="0" r="0" b="0"/>
          <a:stretch>
            <a:fillRect/>
          </a:stretch>
        </p:blipFill>
        <p:spPr>
          <a:xfrm flipH="false" flipV="false" rot="0">
            <a:off x="11379052" y="5672338"/>
            <a:ext cx="2333566" cy="1411807"/>
          </a:xfrm>
          <a:prstGeom prst="rect">
            <a:avLst/>
          </a:prstGeom>
        </p:spPr>
      </p:pic>
      <p:sp>
        <p:nvSpPr>
          <p:cNvPr name="TextBox 32" id="32"/>
          <p:cNvSpPr txBox="true"/>
          <p:nvPr/>
        </p:nvSpPr>
        <p:spPr>
          <a:xfrm rot="0">
            <a:off x="0" y="419100"/>
            <a:ext cx="6660726" cy="3424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977"/>
              </a:lnSpc>
              <a:spcBef>
                <a:spcPct val="0"/>
              </a:spcBef>
            </a:pPr>
            <a:r>
              <a:rPr lang="en-US" sz="14419" spc="-922">
                <a:solidFill>
                  <a:srgbClr val="E8663D"/>
                </a:solidFill>
                <a:latin typeface="Milk Tea Font TH Bold"/>
              </a:rPr>
              <a:t>Samen spelen...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1613">
            <a:off x="-476164" y="8642930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7"/>
                </a:lnTo>
                <a:lnTo>
                  <a:pt x="0" y="7301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25599">
            <a:off x="9046763" y="-5870453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-5281746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03604">
            <a:off x="299822" y="7864172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3604">
            <a:off x="726297" y="2735299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303604">
            <a:off x="297655" y="5650307"/>
            <a:ext cx="554446" cy="562629"/>
          </a:xfrm>
          <a:custGeom>
            <a:avLst/>
            <a:gdLst/>
            <a:ahLst/>
            <a:cxnLst/>
            <a:rect r="r" b="b" t="t" l="l"/>
            <a:pathLst>
              <a:path h="562629" w="554446">
                <a:moveTo>
                  <a:pt x="0" y="0"/>
                </a:moveTo>
                <a:lnTo>
                  <a:pt x="554446" y="0"/>
                </a:lnTo>
                <a:lnTo>
                  <a:pt x="554446" y="562629"/>
                </a:lnTo>
                <a:lnTo>
                  <a:pt x="0" y="56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2588039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991742">
            <a:off x="17283829" y="5061018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991742">
            <a:off x="17074218" y="2857869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991742">
            <a:off x="17074218" y="6932564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731465" y="498209"/>
            <a:ext cx="500776" cy="461340"/>
          </a:xfrm>
          <a:custGeom>
            <a:avLst/>
            <a:gdLst/>
            <a:ahLst/>
            <a:cxnLst/>
            <a:rect r="r" b="b" t="t" l="l"/>
            <a:pathLst>
              <a:path h="461340" w="500776">
                <a:moveTo>
                  <a:pt x="0" y="0"/>
                </a:moveTo>
                <a:lnTo>
                  <a:pt x="500777" y="0"/>
                </a:lnTo>
                <a:lnTo>
                  <a:pt x="500777" y="461340"/>
                </a:lnTo>
                <a:lnTo>
                  <a:pt x="0" y="461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24419">
            <a:off x="1008376" y="9145058"/>
            <a:ext cx="254099" cy="298940"/>
          </a:xfrm>
          <a:custGeom>
            <a:avLst/>
            <a:gdLst/>
            <a:ahLst/>
            <a:cxnLst/>
            <a:rect r="r" b="b" t="t" l="l"/>
            <a:pathLst>
              <a:path h="298940" w="254099">
                <a:moveTo>
                  <a:pt x="0" y="0"/>
                </a:moveTo>
                <a:lnTo>
                  <a:pt x="254099" y="0"/>
                </a:lnTo>
                <a:lnTo>
                  <a:pt x="254099" y="298940"/>
                </a:lnTo>
                <a:lnTo>
                  <a:pt x="0" y="298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405588">
            <a:off x="16894914" y="9514988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482222">
            <a:off x="2027815" y="1839848"/>
            <a:ext cx="1320363" cy="1336082"/>
          </a:xfrm>
          <a:custGeom>
            <a:avLst/>
            <a:gdLst/>
            <a:ahLst/>
            <a:cxnLst/>
            <a:rect r="r" b="b" t="t" l="l"/>
            <a:pathLst>
              <a:path h="1336082" w="1320363">
                <a:moveTo>
                  <a:pt x="1320363" y="0"/>
                </a:moveTo>
                <a:lnTo>
                  <a:pt x="0" y="0"/>
                </a:lnTo>
                <a:lnTo>
                  <a:pt x="0" y="1336082"/>
                </a:lnTo>
                <a:lnTo>
                  <a:pt x="1320363" y="1336082"/>
                </a:lnTo>
                <a:lnTo>
                  <a:pt x="132036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4923816" y="5476186"/>
            <a:ext cx="3153297" cy="4237550"/>
            <a:chOff x="0" y="0"/>
            <a:chExt cx="3663950" cy="492379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6"/>
              <a:stretch>
                <a:fillRect l="-18069" t="-13307" r="-16572" b="-19715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5400000">
            <a:off x="9269933" y="459425"/>
            <a:ext cx="3892169" cy="5230481"/>
            <a:chOff x="0" y="0"/>
            <a:chExt cx="3663950" cy="4923790"/>
          </a:xfrm>
        </p:grpSpPr>
        <p:sp>
          <p:nvSpPr>
            <p:cNvPr name="Freeform 20" id="20"/>
            <p:cNvSpPr/>
            <p:nvPr/>
          </p:nvSpPr>
          <p:spPr>
            <a:xfrm flipH="false" flipV="false" rot="-5358000">
              <a:off x="-617392" y="633443"/>
              <a:ext cx="4898718" cy="3655634"/>
            </a:xfrm>
            <a:custGeom>
              <a:avLst/>
              <a:gdLst/>
              <a:ahLst/>
              <a:cxnLst/>
              <a:rect r="r" b="b" t="t" l="l"/>
              <a:pathLst>
                <a:path h="3655634" w="4898718">
                  <a:moveTo>
                    <a:pt x="401415" y="3653198"/>
                  </a:moveTo>
                  <a:cubicBezTo>
                    <a:pt x="202039" y="3655634"/>
                    <a:pt x="40061" y="3496311"/>
                    <a:pt x="37641" y="3298206"/>
                  </a:cubicBezTo>
                  <a:lnTo>
                    <a:pt x="2436" y="416791"/>
                  </a:lnTo>
                  <a:cubicBezTo>
                    <a:pt x="0" y="217415"/>
                    <a:pt x="159323" y="55437"/>
                    <a:pt x="357428" y="53017"/>
                  </a:cubicBezTo>
                  <a:lnTo>
                    <a:pt x="4497319" y="2436"/>
                  </a:lnTo>
                  <a:cubicBezTo>
                    <a:pt x="4696694" y="0"/>
                    <a:pt x="4858673" y="159323"/>
                    <a:pt x="4861093" y="357428"/>
                  </a:cubicBezTo>
                  <a:lnTo>
                    <a:pt x="4896283" y="3237573"/>
                  </a:lnTo>
                  <a:cubicBezTo>
                    <a:pt x="4898718" y="3436948"/>
                    <a:pt x="4739395" y="3598927"/>
                    <a:pt x="4541290" y="3601347"/>
                  </a:cubicBezTo>
                  <a:lnTo>
                    <a:pt x="401415" y="3653198"/>
                  </a:lnTo>
                  <a:close/>
                </a:path>
              </a:pathLst>
            </a:custGeom>
            <a:blipFill>
              <a:blip r:embed="rId17"/>
              <a:stretch>
                <a:fillRect l="0" t="-15" r="0" b="-521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0188807" y="6143073"/>
            <a:ext cx="2790744" cy="3750334"/>
            <a:chOff x="0" y="0"/>
            <a:chExt cx="3663950" cy="49237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8"/>
              <a:stretch>
                <a:fillRect l="-11666" t="0" r="-1901" b="-12202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sp>
        <p:nvSpPr>
          <p:cNvPr name="Freeform 25" id="25"/>
          <p:cNvSpPr/>
          <p:nvPr/>
        </p:nvSpPr>
        <p:spPr>
          <a:xfrm flipH="true" flipV="false" rot="0">
            <a:off x="8152978" y="6283188"/>
            <a:ext cx="2035829" cy="3049932"/>
          </a:xfrm>
          <a:custGeom>
            <a:avLst/>
            <a:gdLst/>
            <a:ahLst/>
            <a:cxnLst/>
            <a:rect r="r" b="b" t="t" l="l"/>
            <a:pathLst>
              <a:path h="3049932" w="2035829">
                <a:moveTo>
                  <a:pt x="2035829" y="0"/>
                </a:moveTo>
                <a:lnTo>
                  <a:pt x="0" y="0"/>
                </a:lnTo>
                <a:lnTo>
                  <a:pt x="0" y="3049932"/>
                </a:lnTo>
                <a:lnTo>
                  <a:pt x="2035829" y="3049932"/>
                </a:lnTo>
                <a:lnTo>
                  <a:pt x="203582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286700" y="498209"/>
            <a:ext cx="1679510" cy="5784980"/>
          </a:xfrm>
          <a:custGeom>
            <a:avLst/>
            <a:gdLst/>
            <a:ahLst/>
            <a:cxnLst/>
            <a:rect r="r" b="b" t="t" l="l"/>
            <a:pathLst>
              <a:path h="5784980" w="1679510">
                <a:moveTo>
                  <a:pt x="0" y="0"/>
                </a:moveTo>
                <a:lnTo>
                  <a:pt x="1679511" y="0"/>
                </a:lnTo>
                <a:lnTo>
                  <a:pt x="1679511" y="5784979"/>
                </a:lnTo>
                <a:lnTo>
                  <a:pt x="0" y="57849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79088" t="-4821" r="-100199" b="-3289"/>
            </a:stretch>
          </a:blipFill>
        </p:spPr>
      </p: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809042" y="7197743"/>
            <a:ext cx="2695674" cy="2695663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2"/>
              <a:stretch>
                <a:fillRect l="0" t="-16666" r="0" b="-16666"/>
              </a:stretch>
            </a:blip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13448523" y="6920289"/>
            <a:ext cx="2973130" cy="2973118"/>
            <a:chOff x="0" y="0"/>
            <a:chExt cx="6350000" cy="634997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</p:grpSp>
      <p:pic>
        <p:nvPicPr>
          <p:cNvPr name="Picture 31" id="31"/>
          <p:cNvPicPr>
            <a:picLocks noChangeAspect="true"/>
          </p:cNvPicPr>
          <p:nvPr/>
        </p:nvPicPr>
        <p:blipFill>
          <a:blip r:embed="rId24"/>
          <a:srcRect l="0" t="0" r="0" b="0"/>
          <a:stretch>
            <a:fillRect/>
          </a:stretch>
        </p:blipFill>
        <p:spPr>
          <a:xfrm flipH="false" flipV="false" rot="0">
            <a:off x="13831258" y="1987750"/>
            <a:ext cx="2453253" cy="1484218"/>
          </a:xfrm>
          <a:prstGeom prst="rect">
            <a:avLst/>
          </a:prstGeom>
        </p:spPr>
      </p:pic>
      <p:sp>
        <p:nvSpPr>
          <p:cNvPr name="TextBox 32" id="32"/>
          <p:cNvSpPr txBox="true"/>
          <p:nvPr/>
        </p:nvSpPr>
        <p:spPr>
          <a:xfrm rot="0">
            <a:off x="1135426" y="631249"/>
            <a:ext cx="6594352" cy="856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264"/>
              </a:lnSpc>
              <a:spcBef>
                <a:spcPct val="0"/>
              </a:spcBef>
            </a:pPr>
            <a:r>
              <a:rPr lang="en-US" sz="6961" spc="-445">
                <a:solidFill>
                  <a:srgbClr val="ED9125"/>
                </a:solidFill>
                <a:latin typeface="Milk Tea Font TH Bold"/>
              </a:rPr>
              <a:t>De keuze is reuze!</a:t>
            </a:r>
          </a:p>
        </p:txBody>
      </p:sp>
      <p:grpSp>
        <p:nvGrpSpPr>
          <p:cNvPr name="Group 33" id="33"/>
          <p:cNvGrpSpPr>
            <a:grpSpLocks noChangeAspect="true"/>
          </p:cNvGrpSpPr>
          <p:nvPr/>
        </p:nvGrpSpPr>
        <p:grpSpPr>
          <a:xfrm rot="5400000">
            <a:off x="4160590" y="1333039"/>
            <a:ext cx="3146716" cy="4228707"/>
            <a:chOff x="0" y="0"/>
            <a:chExt cx="3663950" cy="4923790"/>
          </a:xfrm>
        </p:grpSpPr>
        <p:sp>
          <p:nvSpPr>
            <p:cNvPr name="Freeform 34" id="34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25"/>
              <a:stretch>
                <a:fillRect l="-13469" t="-129268" r="-11994" b="-4495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4419">
            <a:off x="16117199" y="1336426"/>
            <a:ext cx="341766" cy="402077"/>
          </a:xfrm>
          <a:custGeom>
            <a:avLst/>
            <a:gdLst/>
            <a:ahLst/>
            <a:cxnLst/>
            <a:rect r="r" b="b" t="t" l="l"/>
            <a:pathLst>
              <a:path h="402077" w="341766">
                <a:moveTo>
                  <a:pt x="0" y="0"/>
                </a:moveTo>
                <a:lnTo>
                  <a:pt x="341765" y="0"/>
                </a:lnTo>
                <a:lnTo>
                  <a:pt x="341765" y="402078"/>
                </a:lnTo>
                <a:lnTo>
                  <a:pt x="0" y="402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405588">
            <a:off x="16961322" y="9111332"/>
            <a:ext cx="249845" cy="293936"/>
          </a:xfrm>
          <a:custGeom>
            <a:avLst/>
            <a:gdLst/>
            <a:ahLst/>
            <a:cxnLst/>
            <a:rect r="r" b="b" t="t" l="l"/>
            <a:pathLst>
              <a:path h="293936" w="249845">
                <a:moveTo>
                  <a:pt x="0" y="0"/>
                </a:moveTo>
                <a:lnTo>
                  <a:pt x="249845" y="0"/>
                </a:lnTo>
                <a:lnTo>
                  <a:pt x="249845" y="293936"/>
                </a:lnTo>
                <a:lnTo>
                  <a:pt x="0" y="293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405588">
            <a:off x="2276142" y="1406203"/>
            <a:ext cx="249845" cy="293936"/>
          </a:xfrm>
          <a:custGeom>
            <a:avLst/>
            <a:gdLst/>
            <a:ahLst/>
            <a:cxnLst/>
            <a:rect r="r" b="b" t="t" l="l"/>
            <a:pathLst>
              <a:path h="293936" w="249845">
                <a:moveTo>
                  <a:pt x="0" y="0"/>
                </a:moveTo>
                <a:lnTo>
                  <a:pt x="249846" y="0"/>
                </a:lnTo>
                <a:lnTo>
                  <a:pt x="249846" y="293935"/>
                </a:lnTo>
                <a:lnTo>
                  <a:pt x="0" y="293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58920">
            <a:off x="8957146" y="1481622"/>
            <a:ext cx="276857" cy="325714"/>
          </a:xfrm>
          <a:custGeom>
            <a:avLst/>
            <a:gdLst/>
            <a:ahLst/>
            <a:cxnLst/>
            <a:rect r="r" b="b" t="t" l="l"/>
            <a:pathLst>
              <a:path h="325714" w="276857">
                <a:moveTo>
                  <a:pt x="0" y="0"/>
                </a:moveTo>
                <a:lnTo>
                  <a:pt x="276857" y="0"/>
                </a:lnTo>
                <a:lnTo>
                  <a:pt x="276857" y="325714"/>
                </a:lnTo>
                <a:lnTo>
                  <a:pt x="0" y="325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31613">
            <a:off x="3405463" y="8388489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063404">
            <a:off x="3419152" y="-4952109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266071" y="8669129"/>
            <a:ext cx="9756427" cy="2944667"/>
          </a:xfrm>
          <a:custGeom>
            <a:avLst/>
            <a:gdLst/>
            <a:ahLst/>
            <a:cxnLst/>
            <a:rect r="r" b="b" t="t" l="l"/>
            <a:pathLst>
              <a:path h="2944667" w="9756427">
                <a:moveTo>
                  <a:pt x="0" y="0"/>
                </a:moveTo>
                <a:lnTo>
                  <a:pt x="9756426" y="0"/>
                </a:lnTo>
                <a:lnTo>
                  <a:pt x="9756426" y="2944667"/>
                </a:lnTo>
                <a:lnTo>
                  <a:pt x="0" y="2944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395">
            <a:off x="2713289" y="9581660"/>
            <a:ext cx="726961" cy="737691"/>
          </a:xfrm>
          <a:custGeom>
            <a:avLst/>
            <a:gdLst/>
            <a:ahLst/>
            <a:cxnLst/>
            <a:rect r="r" b="b" t="t" l="l"/>
            <a:pathLst>
              <a:path h="737691" w="726961">
                <a:moveTo>
                  <a:pt x="0" y="0"/>
                </a:moveTo>
                <a:lnTo>
                  <a:pt x="726961" y="0"/>
                </a:lnTo>
                <a:lnTo>
                  <a:pt x="726961" y="737691"/>
                </a:lnTo>
                <a:lnTo>
                  <a:pt x="0" y="73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6395">
            <a:off x="1213009" y="9266607"/>
            <a:ext cx="601142" cy="610015"/>
          </a:xfrm>
          <a:custGeom>
            <a:avLst/>
            <a:gdLst/>
            <a:ahLst/>
            <a:cxnLst/>
            <a:rect r="r" b="b" t="t" l="l"/>
            <a:pathLst>
              <a:path h="610015" w="601142">
                <a:moveTo>
                  <a:pt x="0" y="0"/>
                </a:moveTo>
                <a:lnTo>
                  <a:pt x="601142" y="0"/>
                </a:lnTo>
                <a:lnTo>
                  <a:pt x="601142" y="610015"/>
                </a:lnTo>
                <a:lnTo>
                  <a:pt x="0" y="610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6395">
            <a:off x="4549901" y="9332184"/>
            <a:ext cx="601142" cy="610015"/>
          </a:xfrm>
          <a:custGeom>
            <a:avLst/>
            <a:gdLst/>
            <a:ahLst/>
            <a:cxnLst/>
            <a:rect r="r" b="b" t="t" l="l"/>
            <a:pathLst>
              <a:path h="610015" w="601142">
                <a:moveTo>
                  <a:pt x="0" y="0"/>
                </a:moveTo>
                <a:lnTo>
                  <a:pt x="601142" y="0"/>
                </a:lnTo>
                <a:lnTo>
                  <a:pt x="601142" y="610014"/>
                </a:lnTo>
                <a:lnTo>
                  <a:pt x="0" y="61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19396">
            <a:off x="15766593" y="2455137"/>
            <a:ext cx="1410243" cy="1427032"/>
          </a:xfrm>
          <a:custGeom>
            <a:avLst/>
            <a:gdLst/>
            <a:ahLst/>
            <a:cxnLst/>
            <a:rect r="r" b="b" t="t" l="l"/>
            <a:pathLst>
              <a:path h="1427032" w="1410243">
                <a:moveTo>
                  <a:pt x="0" y="0"/>
                </a:moveTo>
                <a:lnTo>
                  <a:pt x="1410244" y="0"/>
                </a:lnTo>
                <a:lnTo>
                  <a:pt x="1410244" y="1427032"/>
                </a:lnTo>
                <a:lnTo>
                  <a:pt x="0" y="1427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2228009" y="4313660"/>
            <a:ext cx="3336892" cy="3446342"/>
            <a:chOff x="0" y="0"/>
            <a:chExt cx="6350000" cy="65582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6396" t="0" r="-6396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D1C24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596478" y="5922333"/>
            <a:ext cx="3230023" cy="3335967"/>
            <a:chOff x="0" y="0"/>
            <a:chExt cx="6350000" cy="65582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5"/>
              <a:stretch>
                <a:fillRect l="-1679" t="0" r="-1679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D1C24"/>
            </a:solid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5400000">
            <a:off x="11471871" y="4191047"/>
            <a:ext cx="3570149" cy="4797735"/>
            <a:chOff x="0" y="0"/>
            <a:chExt cx="3663950" cy="4923790"/>
          </a:xfrm>
        </p:grpSpPr>
        <p:sp>
          <p:nvSpPr>
            <p:cNvPr name="Freeform 20" id="20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16"/>
              <a:stretch>
                <a:fillRect l="-21882" t="0" r="-29922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-5516688">
            <a:off x="2190604" y="4667766"/>
            <a:ext cx="3626662" cy="2738130"/>
          </a:xfrm>
          <a:custGeom>
            <a:avLst/>
            <a:gdLst/>
            <a:ahLst/>
            <a:cxnLst/>
            <a:rect r="r" b="b" t="t" l="l"/>
            <a:pathLst>
              <a:path h="2738130" w="3626662">
                <a:moveTo>
                  <a:pt x="0" y="0"/>
                </a:moveTo>
                <a:lnTo>
                  <a:pt x="3626662" y="0"/>
                </a:lnTo>
                <a:lnTo>
                  <a:pt x="3626662" y="2738130"/>
                </a:lnTo>
                <a:lnTo>
                  <a:pt x="0" y="27381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204978" y="2298706"/>
            <a:ext cx="11170682" cy="1998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0"/>
              </a:lnSpc>
            </a:pPr>
            <a:r>
              <a:rPr lang="en-US" sz="3836" spc="-245">
                <a:solidFill>
                  <a:srgbClr val="000000"/>
                </a:solidFill>
                <a:latin typeface="Milk Tea Font TH Bold"/>
              </a:rPr>
              <a:t>Speelgoed en ruilkaarten van thuis </a:t>
            </a:r>
            <a:r>
              <a:rPr lang="en-US" sz="3836" spc="-245">
                <a:solidFill>
                  <a:srgbClr val="FF005C"/>
                </a:solidFill>
                <a:latin typeface="Milk Tea Font TH Bold"/>
              </a:rPr>
              <a:t>blijven thuis</a:t>
            </a:r>
            <a:r>
              <a:rPr lang="en-US" sz="3836" spc="-245">
                <a:solidFill>
                  <a:srgbClr val="000000"/>
                </a:solidFill>
                <a:latin typeface="Milk Tea Font TH Bold"/>
              </a:rPr>
              <a:t>. </a:t>
            </a:r>
          </a:p>
          <a:p>
            <a:pPr algn="ctr">
              <a:lnSpc>
                <a:spcPts val="5370"/>
              </a:lnSpc>
            </a:pPr>
            <a:r>
              <a:rPr lang="en-US" sz="3836" spc="-245">
                <a:solidFill>
                  <a:srgbClr val="000000"/>
                </a:solidFill>
                <a:latin typeface="Milk Tea Font TH Bold"/>
              </a:rPr>
              <a:t>Enkel kleuters en Klas 1 mogen een knuffel meebrengen.</a:t>
            </a:r>
          </a:p>
          <a:p>
            <a:pPr algn="ctr">
              <a:lnSpc>
                <a:spcPts val="5370"/>
              </a:lnSpc>
              <a:spcBef>
                <a:spcPct val="0"/>
              </a:spcBef>
            </a:pPr>
          </a:p>
        </p:txBody>
      </p:sp>
      <p:sp>
        <p:nvSpPr>
          <p:cNvPr name="Freeform 24" id="24"/>
          <p:cNvSpPr/>
          <p:nvPr/>
        </p:nvSpPr>
        <p:spPr>
          <a:xfrm flipH="false" flipV="false" rot="-5516688">
            <a:off x="6406802" y="6221251"/>
            <a:ext cx="3626662" cy="2738130"/>
          </a:xfrm>
          <a:custGeom>
            <a:avLst/>
            <a:gdLst/>
            <a:ahLst/>
            <a:cxnLst/>
            <a:rect r="r" b="b" t="t" l="l"/>
            <a:pathLst>
              <a:path h="2738130" w="3626662">
                <a:moveTo>
                  <a:pt x="0" y="0"/>
                </a:moveTo>
                <a:lnTo>
                  <a:pt x="3626662" y="0"/>
                </a:lnTo>
                <a:lnTo>
                  <a:pt x="3626662" y="2738130"/>
                </a:lnTo>
                <a:lnTo>
                  <a:pt x="0" y="27381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F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31613">
            <a:off x="-476164" y="8642930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7"/>
                </a:lnTo>
                <a:lnTo>
                  <a:pt x="0" y="7301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625599">
            <a:off x="9046763" y="-5870453"/>
            <a:ext cx="9867306" cy="7301807"/>
          </a:xfrm>
          <a:custGeom>
            <a:avLst/>
            <a:gdLst/>
            <a:ahLst/>
            <a:cxnLst/>
            <a:rect r="r" b="b" t="t" l="l"/>
            <a:pathLst>
              <a:path h="7301807" w="9867306">
                <a:moveTo>
                  <a:pt x="0" y="0"/>
                </a:moveTo>
                <a:lnTo>
                  <a:pt x="9867306" y="0"/>
                </a:lnTo>
                <a:lnTo>
                  <a:pt x="9867306" y="7301806"/>
                </a:lnTo>
                <a:lnTo>
                  <a:pt x="0" y="7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-5281746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03604">
            <a:off x="299822" y="7864172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3604">
            <a:off x="726297" y="2735299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303604">
            <a:off x="297655" y="5650307"/>
            <a:ext cx="554446" cy="562629"/>
          </a:xfrm>
          <a:custGeom>
            <a:avLst/>
            <a:gdLst/>
            <a:ahLst/>
            <a:cxnLst/>
            <a:rect r="r" b="b" t="t" l="l"/>
            <a:pathLst>
              <a:path h="562629" w="554446">
                <a:moveTo>
                  <a:pt x="0" y="0"/>
                </a:moveTo>
                <a:lnTo>
                  <a:pt x="554446" y="0"/>
                </a:lnTo>
                <a:lnTo>
                  <a:pt x="554446" y="562629"/>
                </a:lnTo>
                <a:lnTo>
                  <a:pt x="0" y="56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2588039" y="3486261"/>
            <a:ext cx="10981707" cy="3314479"/>
          </a:xfrm>
          <a:custGeom>
            <a:avLst/>
            <a:gdLst/>
            <a:ahLst/>
            <a:cxnLst/>
            <a:rect r="r" b="b" t="t" l="l"/>
            <a:pathLst>
              <a:path h="3314479" w="10981707">
                <a:moveTo>
                  <a:pt x="0" y="0"/>
                </a:moveTo>
                <a:lnTo>
                  <a:pt x="10981707" y="0"/>
                </a:lnTo>
                <a:lnTo>
                  <a:pt x="10981707" y="3314478"/>
                </a:lnTo>
                <a:lnTo>
                  <a:pt x="0" y="33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991742">
            <a:off x="17283829" y="5061018"/>
            <a:ext cx="818257" cy="830335"/>
          </a:xfrm>
          <a:custGeom>
            <a:avLst/>
            <a:gdLst/>
            <a:ahLst/>
            <a:cxnLst/>
            <a:rect r="r" b="b" t="t" l="l"/>
            <a:pathLst>
              <a:path h="830335" w="818257">
                <a:moveTo>
                  <a:pt x="0" y="0"/>
                </a:moveTo>
                <a:lnTo>
                  <a:pt x="818258" y="0"/>
                </a:lnTo>
                <a:lnTo>
                  <a:pt x="818258" y="830335"/>
                </a:lnTo>
                <a:lnTo>
                  <a:pt x="0" y="830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991742">
            <a:off x="17074218" y="2857869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991742">
            <a:off x="17074218" y="6932564"/>
            <a:ext cx="582044" cy="590635"/>
          </a:xfrm>
          <a:custGeom>
            <a:avLst/>
            <a:gdLst/>
            <a:ahLst/>
            <a:cxnLst/>
            <a:rect r="r" b="b" t="t" l="l"/>
            <a:pathLst>
              <a:path h="590635" w="582044">
                <a:moveTo>
                  <a:pt x="0" y="0"/>
                </a:moveTo>
                <a:lnTo>
                  <a:pt x="582045" y="0"/>
                </a:lnTo>
                <a:lnTo>
                  <a:pt x="582045" y="590635"/>
                </a:lnTo>
                <a:lnTo>
                  <a:pt x="0" y="59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87054" y="1005597"/>
            <a:ext cx="500776" cy="461340"/>
          </a:xfrm>
          <a:custGeom>
            <a:avLst/>
            <a:gdLst/>
            <a:ahLst/>
            <a:cxnLst/>
            <a:rect r="r" b="b" t="t" l="l"/>
            <a:pathLst>
              <a:path h="461340" w="500776">
                <a:moveTo>
                  <a:pt x="0" y="0"/>
                </a:moveTo>
                <a:lnTo>
                  <a:pt x="500776" y="0"/>
                </a:lnTo>
                <a:lnTo>
                  <a:pt x="500776" y="461340"/>
                </a:lnTo>
                <a:lnTo>
                  <a:pt x="0" y="461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24419">
            <a:off x="2196534" y="8707917"/>
            <a:ext cx="254099" cy="298940"/>
          </a:xfrm>
          <a:custGeom>
            <a:avLst/>
            <a:gdLst/>
            <a:ahLst/>
            <a:cxnLst/>
            <a:rect r="r" b="b" t="t" l="l"/>
            <a:pathLst>
              <a:path h="298940" w="254099">
                <a:moveTo>
                  <a:pt x="0" y="0"/>
                </a:moveTo>
                <a:lnTo>
                  <a:pt x="254099" y="0"/>
                </a:lnTo>
                <a:lnTo>
                  <a:pt x="254099" y="298940"/>
                </a:lnTo>
                <a:lnTo>
                  <a:pt x="0" y="298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405588">
            <a:off x="16697358" y="627179"/>
            <a:ext cx="285218" cy="335550"/>
          </a:xfrm>
          <a:custGeom>
            <a:avLst/>
            <a:gdLst/>
            <a:ahLst/>
            <a:cxnLst/>
            <a:rect r="r" b="b" t="t" l="l"/>
            <a:pathLst>
              <a:path h="335550" w="285218">
                <a:moveTo>
                  <a:pt x="0" y="0"/>
                </a:moveTo>
                <a:lnTo>
                  <a:pt x="285217" y="0"/>
                </a:lnTo>
                <a:lnTo>
                  <a:pt x="285217" y="335550"/>
                </a:lnTo>
                <a:lnTo>
                  <a:pt x="0" y="335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482222">
            <a:off x="1831931" y="5338359"/>
            <a:ext cx="1884516" cy="1906951"/>
          </a:xfrm>
          <a:custGeom>
            <a:avLst/>
            <a:gdLst/>
            <a:ahLst/>
            <a:cxnLst/>
            <a:rect r="r" b="b" t="t" l="l"/>
            <a:pathLst>
              <a:path h="1906951" w="1884516">
                <a:moveTo>
                  <a:pt x="1884516" y="0"/>
                </a:moveTo>
                <a:lnTo>
                  <a:pt x="0" y="0"/>
                </a:lnTo>
                <a:lnTo>
                  <a:pt x="0" y="1906950"/>
                </a:lnTo>
                <a:lnTo>
                  <a:pt x="1884516" y="1906950"/>
                </a:lnTo>
                <a:lnTo>
                  <a:pt x="188451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011805" y="435099"/>
            <a:ext cx="6701837" cy="9474521"/>
          </a:xfrm>
          <a:custGeom>
            <a:avLst/>
            <a:gdLst/>
            <a:ahLst/>
            <a:cxnLst/>
            <a:rect r="r" b="b" t="t" l="l"/>
            <a:pathLst>
              <a:path h="9474521" w="6701837">
                <a:moveTo>
                  <a:pt x="0" y="0"/>
                </a:moveTo>
                <a:lnTo>
                  <a:pt x="6701837" y="0"/>
                </a:lnTo>
                <a:lnTo>
                  <a:pt x="6701837" y="9474521"/>
                </a:lnTo>
                <a:lnTo>
                  <a:pt x="0" y="94745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5400000">
            <a:off x="13305089" y="1724988"/>
            <a:ext cx="2607677" cy="3504320"/>
            <a:chOff x="0" y="0"/>
            <a:chExt cx="3663950" cy="4923790"/>
          </a:xfrm>
        </p:grpSpPr>
        <p:sp>
          <p:nvSpPr>
            <p:cNvPr name="Freeform 18" id="18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17"/>
              <a:stretch>
                <a:fillRect l="0" t="-510" r="0" b="-545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5400000">
            <a:off x="11342014" y="4481085"/>
            <a:ext cx="2520017" cy="3386518"/>
            <a:chOff x="0" y="0"/>
            <a:chExt cx="3663950" cy="4923790"/>
          </a:xfrm>
        </p:grpSpPr>
        <p:sp>
          <p:nvSpPr>
            <p:cNvPr name="Freeform 21" id="21"/>
            <p:cNvSpPr/>
            <p:nvPr/>
          </p:nvSpPr>
          <p:spPr>
            <a:xfrm flipH="false" flipV="false" rot="-5358000">
              <a:off x="-617392" y="633443"/>
              <a:ext cx="4898718" cy="3655634"/>
            </a:xfrm>
            <a:custGeom>
              <a:avLst/>
              <a:gdLst/>
              <a:ahLst/>
              <a:cxnLst/>
              <a:rect r="r" b="b" t="t" l="l"/>
              <a:pathLst>
                <a:path h="3655634" w="4898718">
                  <a:moveTo>
                    <a:pt x="401415" y="3653198"/>
                  </a:moveTo>
                  <a:cubicBezTo>
                    <a:pt x="202039" y="3655634"/>
                    <a:pt x="40061" y="3496311"/>
                    <a:pt x="37641" y="3298206"/>
                  </a:cubicBezTo>
                  <a:lnTo>
                    <a:pt x="2436" y="416791"/>
                  </a:lnTo>
                  <a:cubicBezTo>
                    <a:pt x="0" y="217415"/>
                    <a:pt x="159323" y="55437"/>
                    <a:pt x="357428" y="53017"/>
                  </a:cubicBezTo>
                  <a:lnTo>
                    <a:pt x="4497319" y="2436"/>
                  </a:lnTo>
                  <a:cubicBezTo>
                    <a:pt x="4696694" y="0"/>
                    <a:pt x="4858673" y="159323"/>
                    <a:pt x="4861093" y="357428"/>
                  </a:cubicBezTo>
                  <a:lnTo>
                    <a:pt x="4896283" y="3237573"/>
                  </a:lnTo>
                  <a:cubicBezTo>
                    <a:pt x="4898718" y="3436948"/>
                    <a:pt x="4739395" y="3598927"/>
                    <a:pt x="4541290" y="3601347"/>
                  </a:cubicBezTo>
                  <a:lnTo>
                    <a:pt x="401415" y="3653198"/>
                  </a:lnTo>
                  <a:close/>
                </a:path>
              </a:pathLst>
            </a:custGeom>
            <a:blipFill>
              <a:blip r:embed="rId18"/>
              <a:stretch>
                <a:fillRect l="0" t="-268" r="0" b="-268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5400000">
            <a:off x="13440550" y="7114508"/>
            <a:ext cx="2543769" cy="3418437"/>
            <a:chOff x="0" y="0"/>
            <a:chExt cx="3663950" cy="4923790"/>
          </a:xfrm>
        </p:grpSpPr>
        <p:sp>
          <p:nvSpPr>
            <p:cNvPr name="Freeform 24" id="24"/>
            <p:cNvSpPr/>
            <p:nvPr/>
          </p:nvSpPr>
          <p:spPr>
            <a:xfrm flipH="false" flipV="false" rot="-5412000">
              <a:off x="-603241" y="653128"/>
              <a:ext cx="4870432" cy="3614993"/>
            </a:xfrm>
            <a:custGeom>
              <a:avLst/>
              <a:gdLst/>
              <a:ahLst/>
              <a:cxnLst/>
              <a:rect r="r" b="b" t="t" l="l"/>
              <a:pathLst>
                <a:path h="3614993" w="4870432">
                  <a:moveTo>
                    <a:pt x="358845" y="3601120"/>
                  </a:moveTo>
                  <a:cubicBezTo>
                    <a:pt x="159456" y="3600424"/>
                    <a:pt x="0" y="3438576"/>
                    <a:pt x="692" y="3240458"/>
                  </a:cubicBezTo>
                  <a:lnTo>
                    <a:pt x="10750" y="358845"/>
                  </a:lnTo>
                  <a:cubicBezTo>
                    <a:pt x="11446" y="159456"/>
                    <a:pt x="173294" y="0"/>
                    <a:pt x="371412" y="692"/>
                  </a:cubicBezTo>
                  <a:lnTo>
                    <a:pt x="4511587" y="15144"/>
                  </a:lnTo>
                  <a:cubicBezTo>
                    <a:pt x="4710976" y="15840"/>
                    <a:pt x="4870432" y="177687"/>
                    <a:pt x="4869740" y="375806"/>
                  </a:cubicBezTo>
                  <a:lnTo>
                    <a:pt x="4859686" y="3256149"/>
                  </a:lnTo>
                  <a:cubicBezTo>
                    <a:pt x="4858990" y="3455538"/>
                    <a:pt x="4697143" y="3614993"/>
                    <a:pt x="4499024" y="3614302"/>
                  </a:cubicBezTo>
                  <a:lnTo>
                    <a:pt x="358845" y="3601120"/>
                  </a:lnTo>
                  <a:close/>
                </a:path>
              </a:pathLst>
            </a:custGeom>
            <a:blipFill>
              <a:blip r:embed="rId19"/>
              <a:stretch>
                <a:fillRect l="0" t="-1056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67358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1247261" y="739899"/>
            <a:ext cx="5568023" cy="129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500"/>
              </a:lnSpc>
              <a:spcBef>
                <a:spcPct val="0"/>
              </a:spcBef>
            </a:pPr>
            <a:r>
              <a:rPr lang="en-US" sz="10556" spc="-675">
                <a:solidFill>
                  <a:srgbClr val="ED9125"/>
                </a:solidFill>
                <a:latin typeface="Milk Tea Font TH"/>
              </a:rPr>
              <a:t>Spelotheek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DAFzAV9S0Ws</dc:identifier>
  <dcterms:modified xsi:type="dcterms:W3CDTF">2011-08-01T06:04:30Z</dcterms:modified>
  <cp:revision>1</cp:revision>
  <dc:title>Speelplaats Lagere school</dc:title>
</cp:coreProperties>
</file>