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EB81E5-6F76-41A9-AB9B-F8EA4590EDAA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D357C-271E-4268-B447-22D7BBCD761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70760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8D357C-271E-4268-B447-22D7BBCD7611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78110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25733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0945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2131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552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357168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8819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868079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9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685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5095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213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403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6272522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830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7362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4660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279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6834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7445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75557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5794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79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8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4056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851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419423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14767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4F74BBB8-96E8-4480-8BDC-4F4BDD4C2D2C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064091CC-9AF2-4D94-8607-03AB859284BC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2426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  <p:sldLayoutId id="2147483812" r:id="rId22"/>
    <p:sldLayoutId id="2147483813" r:id="rId23"/>
    <p:sldLayoutId id="2147483814" r:id="rId24"/>
    <p:sldLayoutId id="2147483815" r:id="rId25"/>
    <p:sldLayoutId id="2147483816" r:id="rId26"/>
    <p:sldLayoutId id="2147483817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C97F7-755B-DECB-6E2E-16121F83F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9374" y="4299669"/>
            <a:ext cx="7313252" cy="1532976"/>
          </a:xfrm>
        </p:spPr>
        <p:txBody>
          <a:bodyPr anchor="t">
            <a:normAutofit/>
          </a:bodyPr>
          <a:lstStyle/>
          <a:p>
            <a:r>
              <a:rPr lang="nl-BE" sz="8800" dirty="0"/>
              <a:t>Bosklassen !!!</a:t>
            </a:r>
          </a:p>
        </p:txBody>
      </p:sp>
      <p:pic>
        <p:nvPicPr>
          <p:cNvPr id="22" name="Picture 21" descr="Witte paardenbloem">
            <a:extLst>
              <a:ext uri="{FF2B5EF4-FFF2-40B4-BE49-F238E27FC236}">
                <a16:creationId xmlns:a16="http://schemas.microsoft.com/office/drawing/2014/main" id="{71D9FFF0-35CE-E2AF-7CC2-A69DFFC6B8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684" b="31835"/>
          <a:stretch>
            <a:fillRect/>
          </a:stretch>
        </p:blipFill>
        <p:spPr>
          <a:xfrm>
            <a:off x="20" y="10"/>
            <a:ext cx="12191980" cy="3864065"/>
          </a:xfrm>
          <a:prstGeom prst="rect">
            <a:avLst/>
          </a:prstGeom>
          <a:noFill/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ACE74E0E-5B63-2B84-0B5A-87C048BF926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712710" y="6028395"/>
            <a:ext cx="7010399" cy="829595"/>
          </a:xfrm>
        </p:spPr>
        <p:txBody>
          <a:bodyPr>
            <a:normAutofit/>
          </a:bodyPr>
          <a:lstStyle/>
          <a:p>
            <a:r>
              <a:rPr lang="nl-BE" sz="2800" dirty="0"/>
              <a:t>Rens &amp; Marielou</a:t>
            </a:r>
          </a:p>
        </p:txBody>
      </p:sp>
    </p:spTree>
    <p:extLst>
      <p:ext uri="{BB962C8B-B14F-4D97-AF65-F5344CB8AC3E}">
        <p14:creationId xmlns:p14="http://schemas.microsoft.com/office/powerpoint/2010/main" val="2180152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6C0F3E6-22DC-8177-00C6-A45555681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0"/>
            <a:ext cx="5791500" cy="3303384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0E881FD8-45C6-6045-CD2A-0D7CDFD87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500" y="3303383"/>
            <a:ext cx="6400500" cy="3554616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D6266C7E-3DE3-8D05-C571-D4386DC12B5C}"/>
              </a:ext>
            </a:extLst>
          </p:cNvPr>
          <p:cNvSpPr txBox="1"/>
          <p:nvPr/>
        </p:nvSpPr>
        <p:spPr>
          <a:xfrm>
            <a:off x="6096000" y="335851"/>
            <a:ext cx="6981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600" dirty="0"/>
              <a:t>Wij vertrekken op bosklassen</a:t>
            </a:r>
          </a:p>
          <a:p>
            <a:r>
              <a:rPr lang="nl-BE" sz="3600" dirty="0"/>
              <a:t>met vlaggen en een liedje.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6F320C30-5AB6-2FFB-FA4A-4D55186C23D2}"/>
              </a:ext>
            </a:extLst>
          </p:cNvPr>
          <p:cNvSpPr txBox="1"/>
          <p:nvPr/>
        </p:nvSpPr>
        <p:spPr>
          <a:xfrm>
            <a:off x="0" y="4517426"/>
            <a:ext cx="70223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4000" dirty="0"/>
              <a:t>De</a:t>
            </a:r>
            <a:r>
              <a:rPr lang="nl-BE" sz="3600" dirty="0"/>
              <a:t> juf geeft </a:t>
            </a:r>
            <a:r>
              <a:rPr lang="nl-BE" sz="2400" dirty="0"/>
              <a:t>uitleg over de Romeinen.</a:t>
            </a:r>
            <a:endParaRPr lang="nl-BE" sz="1800" dirty="0"/>
          </a:p>
        </p:txBody>
      </p:sp>
    </p:spTree>
    <p:extLst>
      <p:ext uri="{BB962C8B-B14F-4D97-AF65-F5344CB8AC3E}">
        <p14:creationId xmlns:p14="http://schemas.microsoft.com/office/powerpoint/2010/main" val="4038121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>
            <a:extLst>
              <a:ext uri="{FF2B5EF4-FFF2-40B4-BE49-F238E27FC236}">
                <a16:creationId xmlns:a16="http://schemas.microsoft.com/office/drawing/2014/main" id="{CAB8909E-1839-9FD6-1C95-6CC8275785FB}"/>
              </a:ext>
            </a:extLst>
          </p:cNvPr>
          <p:cNvSpPr txBox="1"/>
          <p:nvPr/>
        </p:nvSpPr>
        <p:spPr>
          <a:xfrm>
            <a:off x="301752" y="0"/>
            <a:ext cx="10858500" cy="142390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latin typeface="+mj-lt"/>
                <a:ea typeface="+mj-ea"/>
                <a:cs typeface="+mj-cs"/>
              </a:rPr>
              <a:t>We </a:t>
            </a:r>
            <a:r>
              <a:rPr lang="en-US" sz="4800" dirty="0" err="1">
                <a:latin typeface="+mj-lt"/>
                <a:ea typeface="+mj-ea"/>
                <a:cs typeface="+mj-cs"/>
              </a:rPr>
              <a:t>zijn</a:t>
            </a:r>
            <a:r>
              <a:rPr lang="en-US" sz="4800" dirty="0">
                <a:latin typeface="+mj-lt"/>
                <a:ea typeface="+mj-ea"/>
                <a:cs typeface="+mj-cs"/>
              </a:rPr>
              <a:t> </a:t>
            </a:r>
            <a:r>
              <a:rPr lang="en-US" sz="4800" dirty="0" err="1">
                <a:latin typeface="+mj-lt"/>
                <a:ea typeface="+mj-ea"/>
                <a:cs typeface="+mj-cs"/>
              </a:rPr>
              <a:t>aangekomen</a:t>
            </a:r>
            <a:r>
              <a:rPr lang="en-US" sz="4800" dirty="0">
                <a:latin typeface="+mj-lt"/>
                <a:ea typeface="+mj-ea"/>
                <a:cs typeface="+mj-cs"/>
              </a:rPr>
              <a:t> op de </a:t>
            </a:r>
            <a:r>
              <a:rPr lang="en-US" sz="4800" dirty="0" err="1">
                <a:latin typeface="+mj-lt"/>
                <a:ea typeface="+mj-ea"/>
                <a:cs typeface="+mj-cs"/>
              </a:rPr>
              <a:t>rimboe</a:t>
            </a:r>
            <a:r>
              <a:rPr lang="en-US" sz="4800" dirty="0">
                <a:latin typeface="+mj-lt"/>
                <a:ea typeface="+mj-ea"/>
                <a:cs typeface="+mj-cs"/>
              </a:rPr>
              <a:t> en we </a:t>
            </a:r>
            <a:r>
              <a:rPr lang="en-US" sz="4800" dirty="0" err="1">
                <a:latin typeface="+mj-lt"/>
                <a:ea typeface="+mj-ea"/>
                <a:cs typeface="+mj-cs"/>
              </a:rPr>
              <a:t>begonnen</a:t>
            </a:r>
            <a:r>
              <a:rPr lang="en-US" sz="4800" dirty="0">
                <a:latin typeface="+mj-lt"/>
                <a:ea typeface="+mj-ea"/>
                <a:cs typeface="+mj-cs"/>
              </a:rPr>
              <a:t> direct </a:t>
            </a:r>
            <a:r>
              <a:rPr lang="en-US" sz="4800" dirty="0" err="1">
                <a:latin typeface="+mj-lt"/>
                <a:ea typeface="+mj-ea"/>
                <a:cs typeface="+mj-cs"/>
              </a:rPr>
              <a:t>te</a:t>
            </a:r>
            <a:r>
              <a:rPr lang="en-US" sz="4800" dirty="0">
                <a:latin typeface="+mj-lt"/>
                <a:ea typeface="+mj-ea"/>
                <a:cs typeface="+mj-cs"/>
              </a:rPr>
              <a:t> graven.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47FDB4F-6746-3316-F0E4-1E79F7AAEE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24" r="2" b="2"/>
          <a:stretch>
            <a:fillRect/>
          </a:stretch>
        </p:blipFill>
        <p:spPr>
          <a:xfrm>
            <a:off x="301625" y="1806575"/>
            <a:ext cx="5165725" cy="4586288"/>
          </a:xfrm>
          <a:prstGeom prst="rect">
            <a:avLst/>
          </a:prstGeom>
          <a:noFill/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3D327F7D-D0BA-A46F-91CC-AD4C987246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15" r="12868" b="2"/>
          <a:stretch>
            <a:fillRect/>
          </a:stretch>
        </p:blipFill>
        <p:spPr>
          <a:xfrm>
            <a:off x="6723891" y="1806575"/>
            <a:ext cx="4991100" cy="4586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755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A177C31-8859-967E-8EC6-BF5D4F8D6A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800"/>
            <a:ext cx="3810000" cy="28575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D9756C5-803D-67A2-A0BA-9FE533BB1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12757" cy="685800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C079BCB9-E52E-1CEC-5F2B-4EBA6D0264C2}"/>
              </a:ext>
            </a:extLst>
          </p:cNvPr>
          <p:cNvSpPr txBox="1"/>
          <p:nvPr/>
        </p:nvSpPr>
        <p:spPr>
          <a:xfrm>
            <a:off x="0" y="5097870"/>
            <a:ext cx="12192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dirty="0"/>
              <a:t>We hebben veel diertjes gevonden </a:t>
            </a:r>
            <a:r>
              <a:rPr lang="nl-BE" sz="11500" dirty="0"/>
              <a:t>!!!</a:t>
            </a:r>
            <a:endParaRPr lang="nl-BE" sz="4400" dirty="0"/>
          </a:p>
        </p:txBody>
      </p:sp>
    </p:spTree>
    <p:extLst>
      <p:ext uri="{BB962C8B-B14F-4D97-AF65-F5344CB8AC3E}">
        <p14:creationId xmlns:p14="http://schemas.microsoft.com/office/powerpoint/2010/main" val="129218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B6C4255-D0FB-9F22-F9EE-91A2A26F4185}"/>
              </a:ext>
            </a:extLst>
          </p:cNvPr>
          <p:cNvSpPr txBox="1"/>
          <p:nvPr/>
        </p:nvSpPr>
        <p:spPr>
          <a:xfrm>
            <a:off x="301752" y="1019811"/>
            <a:ext cx="3419380" cy="18565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5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>
                <a:latin typeface="+mj-lt"/>
                <a:ea typeface="+mj-ea"/>
                <a:cs typeface="+mj-cs"/>
              </a:rPr>
              <a:t>We </a:t>
            </a:r>
            <a:r>
              <a:rPr lang="en-US" sz="2800" dirty="0" err="1">
                <a:latin typeface="+mj-lt"/>
                <a:ea typeface="+mj-ea"/>
                <a:cs typeface="+mj-cs"/>
              </a:rPr>
              <a:t>hebben</a:t>
            </a:r>
            <a:r>
              <a:rPr lang="en-US" sz="2800" dirty="0">
                <a:latin typeface="+mj-lt"/>
                <a:ea typeface="+mj-ea"/>
                <a:cs typeface="+mj-cs"/>
              </a:rPr>
              <a:t> fruit </a:t>
            </a:r>
            <a:r>
              <a:rPr lang="en-US" sz="2800" dirty="0" err="1">
                <a:latin typeface="+mj-lt"/>
                <a:ea typeface="+mj-ea"/>
                <a:cs typeface="+mj-cs"/>
              </a:rPr>
              <a:t>gegeten</a:t>
            </a:r>
            <a:r>
              <a:rPr lang="en-US" sz="2800" dirty="0">
                <a:latin typeface="+mj-lt"/>
                <a:ea typeface="+mj-ea"/>
                <a:cs typeface="+mj-cs"/>
              </a:rPr>
              <a:t> en </a:t>
            </a:r>
            <a:r>
              <a:rPr lang="en-US" sz="2800" dirty="0" err="1">
                <a:latin typeface="+mj-lt"/>
                <a:ea typeface="+mj-ea"/>
                <a:cs typeface="+mj-cs"/>
              </a:rPr>
              <a:t>daarna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een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leuke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zoektocht</a:t>
            </a:r>
            <a:r>
              <a:rPr lang="en-US" sz="2800" dirty="0"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latin typeface="+mj-lt"/>
                <a:ea typeface="+mj-ea"/>
                <a:cs typeface="+mj-cs"/>
              </a:rPr>
              <a:t>gedaan</a:t>
            </a:r>
            <a:r>
              <a:rPr lang="en-US" sz="2800" dirty="0">
                <a:latin typeface="+mj-lt"/>
                <a:ea typeface="+mj-ea"/>
                <a:cs typeface="+mj-cs"/>
              </a:rPr>
              <a:t>.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6932870-2917-5670-DA76-054614E263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375" r="14689" b="3"/>
          <a:stretch>
            <a:fillRect/>
          </a:stretch>
        </p:blipFill>
        <p:spPr>
          <a:xfrm>
            <a:off x="382390" y="3045041"/>
            <a:ext cx="3338742" cy="3297489"/>
          </a:xfrm>
          <a:prstGeom prst="rect">
            <a:avLst/>
          </a:prstGeom>
          <a:noFill/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B3B843A0-4995-11B3-F20B-B1F4EC9BAF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39" r="1" b="1"/>
          <a:stretch>
            <a:fillRect/>
          </a:stretch>
        </p:blipFill>
        <p:spPr>
          <a:xfrm>
            <a:off x="4478968" y="1019810"/>
            <a:ext cx="7315200" cy="5577840"/>
          </a:xfrm>
          <a:prstGeom prst="rect">
            <a:avLst/>
          </a:prstGeom>
          <a:noFill/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792D342A-1785-8250-AF39-BC6C9086FC9B}"/>
              </a:ext>
            </a:extLst>
          </p:cNvPr>
          <p:cNvSpPr txBox="1"/>
          <p:nvPr/>
        </p:nvSpPr>
        <p:spPr>
          <a:xfrm>
            <a:off x="1100137" y="5829301"/>
            <a:ext cx="9629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54056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8A5E2C4-9E9D-E6DD-DF79-BE1015E26D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70" b="17330"/>
          <a:stretch>
            <a:fillRect/>
          </a:stretch>
        </p:blipFill>
        <p:spPr>
          <a:xfrm>
            <a:off x="240027" y="-4"/>
            <a:ext cx="10949750" cy="6858000"/>
          </a:xfrm>
          <a:prstGeom prst="rect">
            <a:avLst/>
          </a:prstGeom>
          <a:noFill/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265AEC89-E04B-E9FF-4008-200FDCAC6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790" y="87868"/>
            <a:ext cx="12198790" cy="6770132"/>
          </a:xfrm>
        </p:spPr>
        <p:txBody>
          <a:bodyPr>
            <a:normAutofit/>
          </a:bodyPr>
          <a:lstStyle/>
          <a:p>
            <a:r>
              <a:rPr lang="en-US" sz="6000" dirty="0"/>
              <a:t>We </a:t>
            </a:r>
            <a:r>
              <a:rPr lang="en-US" sz="6000" dirty="0" err="1"/>
              <a:t>gaan</a:t>
            </a:r>
            <a:r>
              <a:rPr lang="en-US" sz="6000" dirty="0"/>
              <a:t> </a:t>
            </a:r>
            <a:r>
              <a:rPr lang="en-US" sz="6000" dirty="0" err="1"/>
              <a:t>terug</a:t>
            </a:r>
            <a:r>
              <a:rPr lang="en-US" sz="6000" dirty="0"/>
              <a:t> </a:t>
            </a:r>
            <a:r>
              <a:rPr lang="en-US" sz="6000" dirty="0" err="1"/>
              <a:t>naar</a:t>
            </a:r>
            <a:r>
              <a:rPr lang="en-US" sz="6000" dirty="0"/>
              <a:t> school.</a:t>
            </a:r>
          </a:p>
        </p:txBody>
      </p:sp>
      <p:sp>
        <p:nvSpPr>
          <p:cNvPr id="12" name="Subtitle 3">
            <a:extLst>
              <a:ext uri="{FF2B5EF4-FFF2-40B4-BE49-F238E27FC236}">
                <a16:creationId xmlns:a16="http://schemas.microsoft.com/office/drawing/2014/main" id="{268B4378-CE1F-A314-FC37-DCF5088371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790" y="2771221"/>
            <a:ext cx="6102789" cy="3998911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292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>
            <a:extLst>
              <a:ext uri="{FF2B5EF4-FFF2-40B4-BE49-F238E27FC236}">
                <a16:creationId xmlns:a16="http://schemas.microsoft.com/office/drawing/2014/main" id="{8080846A-963D-7937-3234-3ADC89EB7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2846" y="0"/>
            <a:ext cx="6390755" cy="1543987"/>
          </a:xfrm>
        </p:spPr>
        <p:txBody>
          <a:bodyPr anchor="b">
            <a:normAutofit/>
          </a:bodyPr>
          <a:lstStyle/>
          <a:p>
            <a:r>
              <a:rPr lang="en-US" dirty="0"/>
              <a:t>We </a:t>
            </a:r>
            <a:r>
              <a:rPr lang="en-US" dirty="0" err="1"/>
              <a:t>hebben</a:t>
            </a:r>
            <a:r>
              <a:rPr lang="en-US" dirty="0"/>
              <a:t> spaghetti </a:t>
            </a:r>
            <a:r>
              <a:rPr lang="en-US" dirty="0" err="1"/>
              <a:t>gegeten</a:t>
            </a:r>
            <a:r>
              <a:rPr lang="en-US" dirty="0"/>
              <a:t>.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B27DBE6F-3CEB-ACC7-FDE6-0B294AE22E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181" r="-1" b="47298"/>
          <a:stretch>
            <a:fillRect/>
          </a:stretch>
        </p:blipFill>
        <p:spPr>
          <a:xfrm>
            <a:off x="301751" y="1543987"/>
            <a:ext cx="11720360" cy="41862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70323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E1FB374F-D764-842B-D602-99CF824D5C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353" b="35389"/>
          <a:stretch>
            <a:fillRect/>
          </a:stretch>
        </p:blipFill>
        <p:spPr>
          <a:xfrm>
            <a:off x="20" y="10"/>
            <a:ext cx="12191980" cy="3864065"/>
          </a:xfrm>
          <a:prstGeom prst="rect">
            <a:avLst/>
          </a:prstGeom>
          <a:noFill/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3A1FD1E2-02DB-2949-51CA-D36F00723B2F}"/>
              </a:ext>
            </a:extLst>
          </p:cNvPr>
          <p:cNvSpPr txBox="1"/>
          <p:nvPr/>
        </p:nvSpPr>
        <p:spPr>
          <a:xfrm>
            <a:off x="2590800" y="4521894"/>
            <a:ext cx="7010399" cy="15329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4800" dirty="0"/>
              <a:t>We </a:t>
            </a:r>
            <a:r>
              <a:rPr lang="en-US" sz="4800" dirty="0" err="1"/>
              <a:t>hadden</a:t>
            </a:r>
            <a:r>
              <a:rPr lang="en-US" sz="4800" dirty="0"/>
              <a:t> </a:t>
            </a:r>
            <a:r>
              <a:rPr lang="en-US" sz="4800" dirty="0" err="1"/>
              <a:t>een</a:t>
            </a:r>
            <a:r>
              <a:rPr lang="en-US" sz="4800" dirty="0"/>
              <a:t> </a:t>
            </a:r>
            <a:r>
              <a:rPr lang="en-US" sz="4800" dirty="0" err="1"/>
              <a:t>toneel</a:t>
            </a:r>
            <a:r>
              <a:rPr lang="en-US" sz="4800" dirty="0"/>
              <a:t> </a:t>
            </a:r>
            <a:r>
              <a:rPr lang="en-US" sz="4800" dirty="0" err="1"/>
              <a:t>bij</a:t>
            </a:r>
            <a:r>
              <a:rPr lang="en-US" sz="4800" dirty="0"/>
              <a:t> het free podium </a:t>
            </a:r>
            <a:r>
              <a:rPr lang="en-US" sz="4800" dirty="0" err="1"/>
              <a:t>gedaan</a:t>
            </a:r>
            <a:r>
              <a:rPr lang="en-US" sz="4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981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25E52EC-5855-31E6-D8C8-DE38CCB3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3125" y="4536884"/>
            <a:ext cx="5892634" cy="1532976"/>
          </a:xfrm>
        </p:spPr>
        <p:txBody>
          <a:bodyPr>
            <a:noAutofit/>
          </a:bodyPr>
          <a:lstStyle/>
          <a:p>
            <a:r>
              <a:rPr lang="en-US" sz="3600" dirty="0"/>
              <a:t>De  </a:t>
            </a:r>
            <a:r>
              <a:rPr lang="en-US" sz="3600" dirty="0" err="1"/>
              <a:t>juf</a:t>
            </a:r>
            <a:r>
              <a:rPr lang="en-US" sz="3600" dirty="0"/>
              <a:t>  las </a:t>
            </a:r>
            <a:r>
              <a:rPr lang="en-US" sz="3600" dirty="0" err="1"/>
              <a:t>een</a:t>
            </a:r>
            <a:r>
              <a:rPr lang="en-US" sz="3600" dirty="0"/>
              <a:t> </a:t>
            </a:r>
            <a:r>
              <a:rPr lang="en-US" sz="3600" dirty="0" err="1"/>
              <a:t>verhaaltje</a:t>
            </a:r>
            <a:r>
              <a:rPr lang="en-US" sz="3600" dirty="0"/>
              <a:t> </a:t>
            </a:r>
            <a:r>
              <a:rPr lang="en-US" sz="3600" dirty="0" err="1"/>
              <a:t>voor</a:t>
            </a:r>
            <a:r>
              <a:rPr lang="en-US" sz="3600" dirty="0"/>
              <a:t> en </a:t>
            </a:r>
            <a:r>
              <a:rPr lang="en-US" sz="3600" dirty="0" err="1"/>
              <a:t>daarna</a:t>
            </a:r>
            <a:r>
              <a:rPr lang="en-US" sz="3600" dirty="0"/>
              <a:t> </a:t>
            </a:r>
            <a:r>
              <a:rPr lang="en-US" sz="3600" dirty="0" err="1"/>
              <a:t>gingen</a:t>
            </a:r>
            <a:r>
              <a:rPr lang="en-US" sz="3600" dirty="0"/>
              <a:t> we </a:t>
            </a:r>
            <a:r>
              <a:rPr lang="en-US" sz="3600" dirty="0" err="1"/>
              <a:t>slapen</a:t>
            </a:r>
            <a:r>
              <a:rPr lang="en-US" sz="3600" dirty="0"/>
              <a:t>. 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51CBF9C-FECD-D046-2168-E6FACA20B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950" y="0"/>
            <a:ext cx="5152100" cy="38640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032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4EA71F38-F4CE-3485-56A8-25AD6443F560}"/>
              </a:ext>
            </a:extLst>
          </p:cNvPr>
          <p:cNvSpPr txBox="1"/>
          <p:nvPr/>
        </p:nvSpPr>
        <p:spPr>
          <a:xfrm>
            <a:off x="694362" y="1801084"/>
            <a:ext cx="11320462" cy="34893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85000"/>
              </a:lnSpc>
              <a:spcBef>
                <a:spcPts val="1000"/>
              </a:spcBef>
            </a:pPr>
            <a:r>
              <a:rPr lang="en-US" sz="33300" kern="1200" spc="0" dirty="0" err="1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  <a:ea typeface="+mn-ea"/>
                <a:cs typeface="+mn-cs"/>
              </a:rPr>
              <a:t>einde</a:t>
            </a:r>
            <a:endParaRPr lang="en-US" sz="33300" kern="1200" spc="0" dirty="0">
              <a:gradFill>
                <a:gsLst>
                  <a:gs pos="0">
                    <a:schemeClr val="accent6"/>
                  </a:gs>
                  <a:gs pos="46000">
                    <a:schemeClr val="accent1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4200000" scaled="0"/>
              </a:gra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923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onkere kleurovergang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1</TotalTime>
  <Words>88</Words>
  <Application>Microsoft Office PowerPoint</Application>
  <PresentationFormat>Breedbeeld</PresentationFormat>
  <Paragraphs>14</Paragraphs>
  <Slides>10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Aptos</vt:lpstr>
      <vt:lpstr>Arial</vt:lpstr>
      <vt:lpstr>Arial Nova Light</vt:lpstr>
      <vt:lpstr>Donkere kleurovergang</vt:lpstr>
      <vt:lpstr>Bosklassen !!!</vt:lpstr>
      <vt:lpstr>PowerPoint-presentatie</vt:lpstr>
      <vt:lpstr>PowerPoint-presentatie</vt:lpstr>
      <vt:lpstr>PowerPoint-presentatie</vt:lpstr>
      <vt:lpstr>PowerPoint-presentatie</vt:lpstr>
      <vt:lpstr>We gaan terug naar school.</vt:lpstr>
      <vt:lpstr>We hebben spaghetti gegeten.</vt:lpstr>
      <vt:lpstr>PowerPoint-presentatie</vt:lpstr>
      <vt:lpstr>De  juf  las een verhaaltje voor en daarna gingen we slapen. 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Marielou Vandenbulcke</dc:creator>
  <cp:lastModifiedBy>Katrien Verbruggen</cp:lastModifiedBy>
  <cp:revision>16</cp:revision>
  <dcterms:created xsi:type="dcterms:W3CDTF">2026-10-06T11:34:58Z</dcterms:created>
  <dcterms:modified xsi:type="dcterms:W3CDTF">2026-10-09T14:01:32Z</dcterms:modified>
</cp:coreProperties>
</file>