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6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12192000" cy="6858000"/>
  <p:notesSz cx="6858000" cy="9144000"/>
  <p:defaultTextStyle>
    <a:defPPr>
      <a:defRPr lang="nl-B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6993" autoAdjust="0"/>
    <p:restoredTop sz="94660"/>
  </p:normalViewPr>
  <p:slideViewPr>
    <p:cSldViewPr snapToGrid="0">
      <p:cViewPr varScale="1">
        <p:scale>
          <a:sx n="86" d="100"/>
          <a:sy n="86" d="100"/>
        </p:scale>
        <p:origin x="470" y="101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Droplets-HD-Title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1012" y="1300785"/>
            <a:ext cx="8689976" cy="2509213"/>
          </a:xfrm>
        </p:spPr>
        <p:txBody>
          <a:bodyPr anchor="b">
            <a:normAutofit/>
          </a:bodyPr>
          <a:lstStyle>
            <a:lvl1pPr algn="ctr">
              <a:defRPr sz="48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51012" y="3886200"/>
            <a:ext cx="8689976" cy="1371599"/>
          </a:xfrm>
        </p:spPr>
        <p:txBody>
          <a:bodyPr>
            <a:normAutofit/>
          </a:bodyPr>
          <a:lstStyle>
            <a:lvl1pPr marL="0" indent="0" algn="ctr">
              <a:buNone/>
              <a:defRPr sz="22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45634056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913774" y="2367092"/>
            <a:ext cx="10363826" cy="342410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404602276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828563"/>
            <a:ext cx="10351752" cy="2736819"/>
          </a:xfrm>
        </p:spPr>
        <p:txBody>
          <a:bodyPr anchor="b">
            <a:normAutofit/>
          </a:bodyPr>
          <a:lstStyle>
            <a:lvl1pPr>
              <a:defRPr sz="40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3774" y="3657457"/>
            <a:ext cx="10351752" cy="1368183"/>
          </a:xfrm>
        </p:spPr>
        <p:txBody>
          <a:bodyPr>
            <a:normAutofit/>
          </a:bodyPr>
          <a:lstStyle>
            <a:lvl1pPr marL="0" indent="0" algn="ctr">
              <a:buNone/>
              <a:defRPr sz="2000">
                <a:solidFill>
                  <a:schemeClr val="bg1">
                    <a:lumMod val="50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8966630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2" name="Content Placeholder 2"/>
          <p:cNvSpPr>
            <a:spLocks noGrp="1"/>
          </p:cNvSpPr>
          <p:nvPr>
            <p:ph sz="quarter" idx="13"/>
          </p:nvPr>
        </p:nvSpPr>
        <p:spPr>
          <a:xfrm>
            <a:off x="913774" y="2367092"/>
            <a:ext cx="5106026" cy="342410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13" name="Content Placeholder 3"/>
          <p:cNvSpPr>
            <a:spLocks noGrp="1"/>
          </p:cNvSpPr>
          <p:nvPr>
            <p:ph sz="quarter" idx="14"/>
          </p:nvPr>
        </p:nvSpPr>
        <p:spPr>
          <a:xfrm>
            <a:off x="6172200" y="2367092"/>
            <a:ext cx="5105400" cy="342410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37016864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4" name="Title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6328" y="2371018"/>
            <a:ext cx="4873474" cy="679994"/>
          </a:xfrm>
        </p:spPr>
        <p:txBody>
          <a:bodyPr anchor="b">
            <a:noAutofit/>
          </a:bodyPr>
          <a:lstStyle>
            <a:lvl1pPr marL="0" indent="0">
              <a:lnSpc>
                <a:spcPct val="85000"/>
              </a:lnSpc>
              <a:buNone/>
              <a:defRPr sz="26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2" name="Content Placeholder 3"/>
          <p:cNvSpPr>
            <a:spLocks noGrp="1"/>
          </p:cNvSpPr>
          <p:nvPr>
            <p:ph sz="quarter" idx="13"/>
          </p:nvPr>
        </p:nvSpPr>
        <p:spPr>
          <a:xfrm>
            <a:off x="913774" y="3051012"/>
            <a:ext cx="5106027" cy="274018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96423" y="2371018"/>
            <a:ext cx="4881804" cy="679994"/>
          </a:xfrm>
        </p:spPr>
        <p:txBody>
          <a:bodyPr anchor="b">
            <a:noAutofit/>
          </a:bodyPr>
          <a:lstStyle>
            <a:lvl1pPr marL="0" indent="0">
              <a:lnSpc>
                <a:spcPct val="85000"/>
              </a:lnSpc>
              <a:buNone/>
              <a:defRPr sz="26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3" name="Content Placeholder 5"/>
          <p:cNvSpPr>
            <a:spLocks noGrp="1"/>
          </p:cNvSpPr>
          <p:nvPr>
            <p:ph sz="quarter" idx="14"/>
          </p:nvPr>
        </p:nvSpPr>
        <p:spPr>
          <a:xfrm>
            <a:off x="6172200" y="3051012"/>
            <a:ext cx="5105401" cy="2740187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6355730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68462514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08941002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5" y="609600"/>
            <a:ext cx="3935688" cy="2023252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0" name="Content Placeholder 2"/>
          <p:cNvSpPr>
            <a:spLocks noGrp="1"/>
          </p:cNvSpPr>
          <p:nvPr>
            <p:ph sz="quarter" idx="13"/>
          </p:nvPr>
        </p:nvSpPr>
        <p:spPr>
          <a:xfrm>
            <a:off x="5078062" y="609600"/>
            <a:ext cx="6200163" cy="5181599"/>
          </a:xfrm>
        </p:spPr>
        <p:txBody>
          <a:bodyPr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2632852"/>
            <a:ext cx="3935689" cy="3158348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0068160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609600"/>
            <a:ext cx="5934969" cy="2023254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424803" y="609601"/>
            <a:ext cx="3255358" cy="5181600"/>
          </a:xfrm>
          <a:prstGeom prst="roundRect">
            <a:avLst>
              <a:gd name="adj" fmla="val 4943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4" y="2632852"/>
            <a:ext cx="5934949" cy="3158347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66066066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sche 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94" y="4289374"/>
            <a:ext cx="10364432" cy="81161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84744" y="698261"/>
            <a:ext cx="9822532" cy="3214136"/>
          </a:xfrm>
          <a:prstGeom prst="roundRect">
            <a:avLst>
              <a:gd name="adj" fmla="val 4944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5108728"/>
            <a:ext cx="10364452" cy="682472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86812768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el en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4" y="609599"/>
            <a:ext cx="10364452" cy="3427245"/>
          </a:xfrm>
        </p:spPr>
        <p:txBody>
          <a:bodyPr anchor="ctr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5" y="4204821"/>
            <a:ext cx="10364452" cy="1586380"/>
          </a:xfrm>
        </p:spPr>
        <p:txBody>
          <a:bodyPr anchor="ctr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75502453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iteraat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2" y="609600"/>
            <a:ext cx="9302752" cy="2992904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720644" y="3610032"/>
            <a:ext cx="8752299" cy="59478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4" y="4372796"/>
            <a:ext cx="10364452" cy="1421053"/>
          </a:xfrm>
        </p:spPr>
        <p:txBody>
          <a:bodyPr anchor="ctr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  <p:sp>
        <p:nvSpPr>
          <p:cNvPr id="13" name="TextBox 12"/>
          <p:cNvSpPr txBox="1"/>
          <p:nvPr/>
        </p:nvSpPr>
        <p:spPr>
          <a:xfrm>
            <a:off x="1001488" y="75416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4" name="TextBox 13"/>
          <p:cNvSpPr txBox="1"/>
          <p:nvPr/>
        </p:nvSpPr>
        <p:spPr>
          <a:xfrm>
            <a:off x="10557558" y="29935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64786530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amkaartj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75" y="2138721"/>
            <a:ext cx="10364452" cy="2511835"/>
          </a:xfrm>
        </p:spPr>
        <p:txBody>
          <a:bodyPr anchor="b"/>
          <a:lstStyle>
            <a:lvl1pPr algn="ctr">
              <a:defRPr sz="3200"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75" y="4662335"/>
            <a:ext cx="10364452" cy="1140644"/>
          </a:xfrm>
        </p:spPr>
        <p:txBody>
          <a:bodyPr anchor="t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03033001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kolomm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913774" y="609600"/>
            <a:ext cx="10364452" cy="1605094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913774" y="2367093"/>
            <a:ext cx="3298976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913774" y="2943355"/>
            <a:ext cx="3298976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52389" y="2367093"/>
            <a:ext cx="3291521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441348" y="2943355"/>
            <a:ext cx="3303351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298" y="2367093"/>
            <a:ext cx="33049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973298" y="2943355"/>
            <a:ext cx="3304928" cy="2847845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30668010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Afbeelding-kol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913774" y="610772"/>
            <a:ext cx="10364452" cy="1603922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913774" y="4204820"/>
            <a:ext cx="3296409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913774" y="2367093"/>
            <a:ext cx="3296409" cy="1524000"/>
          </a:xfrm>
          <a:prstGeom prst="roundRect">
            <a:avLst>
              <a:gd name="adj" fmla="val 9363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913774" y="4781082"/>
            <a:ext cx="3296409" cy="101011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42759" y="4204820"/>
            <a:ext cx="3301828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441348" y="2367093"/>
            <a:ext cx="3303352" cy="1524000"/>
          </a:xfrm>
          <a:prstGeom prst="roundRect">
            <a:avLst>
              <a:gd name="adj" fmla="val 8841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441348" y="4781080"/>
            <a:ext cx="3303352" cy="1010119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298" y="4204820"/>
            <a:ext cx="3300681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85000"/>
              </a:lnSpc>
              <a:buNone/>
              <a:defRPr sz="22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973298" y="2367093"/>
            <a:ext cx="3304928" cy="1524000"/>
          </a:xfrm>
          <a:prstGeom prst="roundRect">
            <a:avLst>
              <a:gd name="adj" fmla="val 8841"/>
            </a:avLst>
          </a:prstGeom>
          <a:noFill/>
          <a:ln w="82550" cap="sq">
            <a:solidFill>
              <a:schemeClr val="bg2">
                <a:lumMod val="60000"/>
                <a:lumOff val="40000"/>
              </a:schemeClr>
            </a:solidFill>
            <a:miter lim="800000"/>
          </a:ln>
          <a:effectLst/>
          <a:scene3d>
            <a:camera prst="orthographicFront"/>
            <a:lightRig rig="threePt" dir="t">
              <a:rot lat="0" lon="0" rev="2700000"/>
            </a:lightRig>
          </a:scene3d>
          <a:sp3d contourW="6350">
            <a:bevelT h="38100"/>
            <a:contourClr>
              <a:srgbClr val="C0C0C0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nl-NL"/>
              <a:t>Klik op het pictogram als u een afbeelding wilt toevoegen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973173" y="4781078"/>
            <a:ext cx="3305053" cy="1010121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/>
              <a:t>Klik om de modelstijlen te bewerken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157438656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11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913775" y="2367093"/>
            <a:ext cx="10364452" cy="3424107"/>
          </a:xfrm>
        </p:spPr>
        <p:txBody>
          <a:bodyPr vert="eaVer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274733048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Droplets-HD-Content-R1d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609601"/>
            <a:ext cx="2553326" cy="5181599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8" name="Vertical Text Placeholder 2"/>
          <p:cNvSpPr>
            <a:spLocks noGrp="1"/>
          </p:cNvSpPr>
          <p:nvPr>
            <p:ph type="body" orient="vert" sz="quarter" idx="13"/>
          </p:nvPr>
        </p:nvSpPr>
        <p:spPr>
          <a:xfrm>
            <a:off x="913775" y="609601"/>
            <a:ext cx="7658724" cy="5181599"/>
          </a:xfrm>
        </p:spPr>
        <p:txBody>
          <a:bodyPr vert="eaVert"/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1834882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\\DROBO-FS\QuickDrops\JB\PPTX NG\Droplets\LightingOverlay.png"/>
          <p:cNvPicPr>
            <a:picLocks noChangeAspect="1" noChangeArrowheads="1"/>
          </p:cNvPicPr>
          <p:nvPr/>
        </p:nvPicPr>
        <p:blipFill>
          <a:blip r:embed="rId19">
            <a:alphaModFix amt="80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3" cy="6858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913775" y="618517"/>
            <a:ext cx="10364451" cy="159617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l-NL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3775" y="2367093"/>
            <a:ext cx="10364452" cy="342410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l-NL"/>
              <a:t>Klik om de modelstijlen te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78737" y="58832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E79B75B1-7403-43AD-B2E7-5325F246421E}" type="datetimeFigureOut">
              <a:rPr lang="nl-BE" smtClean="0"/>
              <a:t>9/10/2021</a:t>
            </a:fld>
            <a:endParaRPr lang="nl-BE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913774" y="5883275"/>
            <a:ext cx="667288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endParaRPr lang="nl-BE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14011" y="5883275"/>
            <a:ext cx="76421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/>
                </a:solidFill>
              </a:defRPr>
            </a:lvl1pPr>
          </a:lstStyle>
          <a:p>
            <a:fld id="{955AFB73-D524-4178-B6B9-DD15D7DB3CC1}" type="slidenum">
              <a:rPr lang="nl-BE" smtClean="0"/>
              <a:t>‹nr.›</a:t>
            </a:fld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32059742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69" r:id="rId1"/>
    <p:sldLayoutId id="2147483770" r:id="rId2"/>
    <p:sldLayoutId id="2147483771" r:id="rId3"/>
    <p:sldLayoutId id="2147483772" r:id="rId4"/>
    <p:sldLayoutId id="2147483773" r:id="rId5"/>
    <p:sldLayoutId id="2147483774" r:id="rId6"/>
    <p:sldLayoutId id="2147483775" r:id="rId7"/>
    <p:sldLayoutId id="2147483776" r:id="rId8"/>
    <p:sldLayoutId id="2147483777" r:id="rId9"/>
    <p:sldLayoutId id="2147483778" r:id="rId10"/>
    <p:sldLayoutId id="2147483779" r:id="rId11"/>
    <p:sldLayoutId id="2147483780" r:id="rId12"/>
    <p:sldLayoutId id="2147483781" r:id="rId13"/>
    <p:sldLayoutId id="2147483782" r:id="rId14"/>
    <p:sldLayoutId id="2147483783" r:id="rId15"/>
    <p:sldLayoutId id="2147483784" r:id="rId16"/>
    <p:sldLayoutId id="2147483785" r:id="rId17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600" kern="1200" cap="all" baseline="0">
          <a:solidFill>
            <a:schemeClr val="tx1"/>
          </a:solidFill>
          <a:effectLst/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Clr>
          <a:schemeClr val="tx1"/>
        </a:buClr>
        <a:buFont typeface="Arial" panose="020B0604020202020204" pitchFamily="34" charset="0"/>
        <a:buChar char="•"/>
        <a:defRPr sz="20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8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6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Clr>
          <a:schemeClr val="tx1"/>
        </a:buClr>
        <a:buFont typeface="Arial" panose="020B0604020202020204" pitchFamily="34" charset="0"/>
        <a:buChar char="•"/>
        <a:defRPr sz="1400" kern="1200" cap="all" baseline="0">
          <a:solidFill>
            <a:schemeClr val="tx1"/>
          </a:solidFill>
          <a:effectLst/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1120832" y="1646014"/>
            <a:ext cx="9144000" cy="1641490"/>
          </a:xfrm>
        </p:spPr>
        <p:txBody>
          <a:bodyPr/>
          <a:lstStyle/>
          <a:p>
            <a:r>
              <a:rPr lang="nl-BE" sz="8000" dirty="0"/>
              <a:t>sportdag</a:t>
            </a:r>
            <a:endParaRPr lang="nl-BE" dirty="0"/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>
          <a:xfrm>
            <a:off x="1834140" y="4588626"/>
            <a:ext cx="8689976" cy="453043"/>
          </a:xfrm>
        </p:spPr>
        <p:txBody>
          <a:bodyPr>
            <a:noAutofit/>
          </a:bodyPr>
          <a:lstStyle/>
          <a:p>
            <a:r>
              <a:rPr lang="nl-BE" sz="4800" dirty="0"/>
              <a:t>Lotte</a:t>
            </a:r>
            <a:r>
              <a:rPr lang="nl-BE" sz="800" dirty="0"/>
              <a:t> </a:t>
            </a:r>
            <a:r>
              <a:rPr lang="nl-BE" sz="1100" dirty="0"/>
              <a:t>en </a:t>
            </a:r>
            <a:r>
              <a:rPr lang="nl-BE" sz="4800" dirty="0" err="1"/>
              <a:t>famke</a:t>
            </a:r>
            <a:endParaRPr lang="nl-BE" sz="1100" dirty="0"/>
          </a:p>
        </p:txBody>
      </p:sp>
    </p:spTree>
    <p:extLst>
      <p:ext uri="{BB962C8B-B14F-4D97-AF65-F5344CB8AC3E}">
        <p14:creationId xmlns:p14="http://schemas.microsoft.com/office/powerpoint/2010/main" val="1627342601"/>
      </p:ext>
    </p:extLst>
  </p:cSld>
  <p:clrMapOvr>
    <a:masterClrMapping/>
  </p:clrMapOvr>
  <p:transition spd="slow">
    <p:push dir="u"/>
  </p:transition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898" y="1949334"/>
            <a:ext cx="10058400" cy="4526280"/>
          </a:xfrm>
          <a:prstGeom prst="rect">
            <a:avLst/>
          </a:prstGeom>
        </p:spPr>
      </p:pic>
      <p:sp>
        <p:nvSpPr>
          <p:cNvPr id="3" name="Gekromd lint omhoog 2"/>
          <p:cNvSpPr/>
          <p:nvPr/>
        </p:nvSpPr>
        <p:spPr>
          <a:xfrm>
            <a:off x="2177935" y="103909"/>
            <a:ext cx="7730835" cy="1712422"/>
          </a:xfrm>
          <a:prstGeom prst="ellipseRibbon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l-BE" sz="4800" dirty="0">
                <a:solidFill>
                  <a:schemeClr val="accent6">
                    <a:lumMod val="20000"/>
                    <a:lumOff val="80000"/>
                  </a:schemeClr>
                </a:solidFill>
              </a:rPr>
              <a:t>touwtrekken</a:t>
            </a:r>
          </a:p>
        </p:txBody>
      </p:sp>
      <p:sp>
        <p:nvSpPr>
          <p:cNvPr id="4" name="4-puntige ster 3"/>
          <p:cNvSpPr/>
          <p:nvPr/>
        </p:nvSpPr>
        <p:spPr>
          <a:xfrm rot="16200000">
            <a:off x="1147156" y="1138844"/>
            <a:ext cx="569421" cy="540327"/>
          </a:xfrm>
          <a:prstGeom prst="star4">
            <a:avLst>
              <a:gd name="adj" fmla="val 24808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BE">
              <a:solidFill>
                <a:srgbClr val="FFFF00"/>
              </a:solidFill>
            </a:endParaRPr>
          </a:p>
        </p:txBody>
      </p:sp>
      <p:sp>
        <p:nvSpPr>
          <p:cNvPr id="5" name="4-puntige ster 4"/>
          <p:cNvSpPr/>
          <p:nvPr/>
        </p:nvSpPr>
        <p:spPr>
          <a:xfrm>
            <a:off x="9908770" y="997527"/>
            <a:ext cx="563189" cy="696191"/>
          </a:xfrm>
          <a:prstGeom prst="star4">
            <a:avLst>
              <a:gd name="adj" fmla="val 23246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l-BE"/>
          </a:p>
        </p:txBody>
      </p:sp>
    </p:spTree>
    <p:extLst>
      <p:ext uri="{BB962C8B-B14F-4D97-AF65-F5344CB8AC3E}">
        <p14:creationId xmlns:p14="http://schemas.microsoft.com/office/powerpoint/2010/main" val="61947476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Afbeelding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341716" y="2344194"/>
            <a:ext cx="4796445" cy="3882043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6" name="Gekromd lint omhoog 5"/>
          <p:cNvSpPr/>
          <p:nvPr/>
        </p:nvSpPr>
        <p:spPr>
          <a:xfrm>
            <a:off x="2177935" y="103909"/>
            <a:ext cx="7730835" cy="1712422"/>
          </a:xfrm>
          <a:prstGeom prst="ellipseRibbon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l-BE" sz="4800" dirty="0">
                <a:solidFill>
                  <a:schemeClr val="accent6">
                    <a:lumMod val="20000"/>
                    <a:lumOff val="80000"/>
                  </a:schemeClr>
                </a:solidFill>
              </a:rPr>
              <a:t>Op potjes lopen</a:t>
            </a:r>
          </a:p>
        </p:txBody>
      </p:sp>
    </p:spTree>
    <p:extLst>
      <p:ext uri="{BB962C8B-B14F-4D97-AF65-F5344CB8AC3E}">
        <p14:creationId xmlns:p14="http://schemas.microsoft.com/office/powerpoint/2010/main" val="211400463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Gekromd lint omhoog 1"/>
          <p:cNvSpPr/>
          <p:nvPr/>
        </p:nvSpPr>
        <p:spPr>
          <a:xfrm>
            <a:off x="2394066" y="103909"/>
            <a:ext cx="7730835" cy="1712422"/>
          </a:xfrm>
          <a:prstGeom prst="ellipseRibbon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l-BE" sz="4800" dirty="0">
                <a:solidFill>
                  <a:schemeClr val="accent6">
                    <a:lumMod val="20000"/>
                    <a:lumOff val="80000"/>
                  </a:schemeClr>
                </a:solidFill>
              </a:rPr>
              <a:t>Vier op een rij</a:t>
            </a:r>
          </a:p>
        </p:txBody>
      </p:sp>
      <p:pic>
        <p:nvPicPr>
          <p:cNvPr id="3" name="Afbeelding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838401" y="2253253"/>
            <a:ext cx="4842163" cy="39683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654647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Afbeelding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3915295" y="2402382"/>
            <a:ext cx="4139737" cy="3990109"/>
          </a:xfrm>
          <a:prstGeom prst="rect">
            <a:avLst/>
          </a:prstGeom>
        </p:spPr>
      </p:pic>
      <p:sp>
        <p:nvSpPr>
          <p:cNvPr id="4" name="Gekromd lint omhoog 3"/>
          <p:cNvSpPr/>
          <p:nvPr/>
        </p:nvSpPr>
        <p:spPr>
          <a:xfrm>
            <a:off x="2394066" y="103909"/>
            <a:ext cx="7730835" cy="1712422"/>
          </a:xfrm>
          <a:prstGeom prst="ellipseRibbon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l-BE" sz="4800" dirty="0">
                <a:solidFill>
                  <a:schemeClr val="accent6">
                    <a:lumMod val="20000"/>
                    <a:lumOff val="80000"/>
                  </a:schemeClr>
                </a:solidFill>
              </a:rPr>
              <a:t>Eendjes zoeken</a:t>
            </a:r>
          </a:p>
        </p:txBody>
      </p:sp>
    </p:spTree>
    <p:extLst>
      <p:ext uri="{BB962C8B-B14F-4D97-AF65-F5344CB8AC3E}">
        <p14:creationId xmlns:p14="http://schemas.microsoft.com/office/powerpoint/2010/main" val="22237837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>
        <p14:flash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1273" y="2331720"/>
            <a:ext cx="10058400" cy="4526280"/>
          </a:xfrm>
          <a:prstGeom prst="rect">
            <a:avLst/>
          </a:prstGeom>
        </p:spPr>
      </p:pic>
      <p:sp>
        <p:nvSpPr>
          <p:cNvPr id="3" name="Gekromd lint omhoog 2"/>
          <p:cNvSpPr/>
          <p:nvPr/>
        </p:nvSpPr>
        <p:spPr>
          <a:xfrm>
            <a:off x="2394066" y="103909"/>
            <a:ext cx="7730835" cy="1712422"/>
          </a:xfrm>
          <a:prstGeom prst="ellipseRibbon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l-BE" sz="4800" dirty="0">
                <a:solidFill>
                  <a:schemeClr val="accent6">
                    <a:lumMod val="20000"/>
                    <a:lumOff val="80000"/>
                  </a:schemeClr>
                </a:solidFill>
              </a:rPr>
              <a:t>Hockeyen </a:t>
            </a:r>
          </a:p>
        </p:txBody>
      </p:sp>
    </p:spTree>
    <p:extLst>
      <p:ext uri="{BB962C8B-B14F-4D97-AF65-F5344CB8AC3E}">
        <p14:creationId xmlns:p14="http://schemas.microsoft.com/office/powerpoint/2010/main" val="3791505617"/>
      </p:ext>
    </p:extLst>
  </p:cSld>
  <p:clrMapOvr>
    <a:masterClrMapping/>
  </p:clrMapOvr>
  <p:transition spd="slow">
    <p:cove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7651" y="1916084"/>
            <a:ext cx="10058400" cy="4526280"/>
          </a:xfrm>
          <a:prstGeom prst="rect">
            <a:avLst/>
          </a:prstGeom>
        </p:spPr>
      </p:pic>
      <p:sp>
        <p:nvSpPr>
          <p:cNvPr id="3" name="Gekromd lint omhoog 2"/>
          <p:cNvSpPr/>
          <p:nvPr/>
        </p:nvSpPr>
        <p:spPr>
          <a:xfrm>
            <a:off x="2352502" y="-91440"/>
            <a:ext cx="7730835" cy="1712422"/>
          </a:xfrm>
          <a:prstGeom prst="ellipseRibbon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l-BE" sz="4800" dirty="0">
                <a:solidFill>
                  <a:schemeClr val="accent6">
                    <a:lumMod val="20000"/>
                    <a:lumOff val="80000"/>
                  </a:schemeClr>
                </a:solidFill>
              </a:rPr>
              <a:t>Uitbeelden  </a:t>
            </a:r>
          </a:p>
        </p:txBody>
      </p:sp>
    </p:spTree>
    <p:extLst>
      <p:ext uri="{BB962C8B-B14F-4D97-AF65-F5344CB8AC3E}">
        <p14:creationId xmlns:p14="http://schemas.microsoft.com/office/powerpoint/2010/main" val="33987722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Afbeelding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7651" y="2032462"/>
            <a:ext cx="10058400" cy="4526280"/>
          </a:xfrm>
          <a:prstGeom prst="rect">
            <a:avLst/>
          </a:prstGeom>
        </p:spPr>
      </p:pic>
      <p:sp>
        <p:nvSpPr>
          <p:cNvPr id="4" name="Gekromd lint omhoog 3"/>
          <p:cNvSpPr/>
          <p:nvPr/>
        </p:nvSpPr>
        <p:spPr>
          <a:xfrm>
            <a:off x="2352502" y="232756"/>
            <a:ext cx="7730835" cy="1712422"/>
          </a:xfrm>
          <a:prstGeom prst="ellipseRibbon2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l-BE" sz="4800" dirty="0">
                <a:solidFill>
                  <a:schemeClr val="accent6">
                    <a:lumMod val="20000"/>
                    <a:lumOff val="80000"/>
                  </a:schemeClr>
                </a:solidFill>
              </a:rPr>
              <a:t>Zakspringen   </a:t>
            </a:r>
          </a:p>
        </p:txBody>
      </p:sp>
    </p:spTree>
    <p:extLst>
      <p:ext uri="{BB962C8B-B14F-4D97-AF65-F5344CB8AC3E}">
        <p14:creationId xmlns:p14="http://schemas.microsoft.com/office/powerpoint/2010/main" val="7234107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0">
        <p:cut/>
      </p:transition>
    </mc:Choice>
    <mc:Fallback xmlns="">
      <p:transition>
        <p:cut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theme/theme1.xml><?xml version="1.0" encoding="utf-8"?>
<a:theme xmlns:a="http://schemas.openxmlformats.org/drawingml/2006/main" name="Druppel">
  <a:themeElements>
    <a:clrScheme name="Druppel">
      <a:dk1>
        <a:sysClr val="windowText" lastClr="000000"/>
      </a:dk1>
      <a:lt1>
        <a:sysClr val="window" lastClr="FFFFFF"/>
      </a:lt1>
      <a:dk2>
        <a:srgbClr val="27537E"/>
      </a:dk2>
      <a:lt2>
        <a:srgbClr val="AABED7"/>
      </a:lt2>
      <a:accent1>
        <a:srgbClr val="E34B7A"/>
      </a:accent1>
      <a:accent2>
        <a:srgbClr val="AC339A"/>
      </a:accent2>
      <a:accent3>
        <a:srgbClr val="6953B7"/>
      </a:accent3>
      <a:accent4>
        <a:srgbClr val="1D7EAB"/>
      </a:accent4>
      <a:accent5>
        <a:srgbClr val="43AFD6"/>
      </a:accent5>
      <a:accent6>
        <a:srgbClr val="DE85E1"/>
      </a:accent6>
      <a:hlink>
        <a:srgbClr val="ED87A6"/>
      </a:hlink>
      <a:folHlink>
        <a:srgbClr val="C99EAC"/>
      </a:folHlink>
    </a:clrScheme>
    <a:fontScheme name="Druppel">
      <a:maj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Druppel">
      <a:fillStyleLst>
        <a:solidFill>
          <a:schemeClr val="phClr"/>
        </a:solidFill>
        <a:solidFill>
          <a:schemeClr val="phClr">
            <a:tint val="69000"/>
            <a:satMod val="105000"/>
            <a:lumMod val="110000"/>
          </a:schemeClr>
        </a:solidFill>
        <a:gradFill rotWithShape="1">
          <a:gsLst>
            <a:gs pos="0">
              <a:schemeClr val="phClr">
                <a:tint val="94000"/>
                <a:satMod val="100000"/>
                <a:lumMod val="108000"/>
              </a:schemeClr>
            </a:gs>
            <a:gs pos="50000">
              <a:schemeClr val="phClr">
                <a:tint val="98000"/>
                <a:shade val="100000"/>
                <a:satMod val="100000"/>
                <a:lumMod val="100000"/>
              </a:schemeClr>
            </a:gs>
            <a:gs pos="100000">
              <a:schemeClr val="phClr">
                <a:shade val="72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>
              <a:shade val="60000"/>
            </a:schemeClr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28000"/>
              </a:srgbClr>
            </a:outerShdw>
          </a:effectLst>
        </a:effectStyle>
        <a:effectStyle>
          <a:effectLst>
            <a:outerShdw blurRad="63500" dist="25400" dir="5400000" algn="ctr" rotWithShape="0">
              <a:srgbClr val="000000">
                <a:alpha val="69000"/>
              </a:srgbClr>
            </a:outerShdw>
          </a:effectLst>
          <a:scene3d>
            <a:camera prst="orthographicFront">
              <a:rot lat="0" lon="0" rev="0"/>
            </a:camera>
            <a:lightRig rig="balanced" dir="t">
              <a:rot lat="0" lon="0" rev="1200000"/>
            </a:lightRig>
          </a:scene3d>
          <a:sp3d prstMaterial="plastic">
            <a:bevelT w="254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64000"/>
                <a:lumMod val="8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78000"/>
                <a:shade val="100000"/>
                <a:hueMod val="136000"/>
                <a:satMod val="160000"/>
                <a:lumMod val="105000"/>
              </a:schemeClr>
            </a:gs>
            <a:gs pos="100000">
              <a:schemeClr val="phClr">
                <a:shade val="92000"/>
                <a:satMod val="170000"/>
                <a:lumMod val="96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oplet" id="{8984A317-299A-4E50-B45D-BFC9EDE2337A}" vid="{C71B277C-C29A-4BA0-A7BA-43502DF21AB3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Druppel</Template>
  <TotalTime>135</TotalTime>
  <Words>17</Words>
  <Application>Microsoft Office PowerPoint</Application>
  <PresentationFormat>Breedbeeld</PresentationFormat>
  <Paragraphs>9</Paragraphs>
  <Slides>8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2</vt:i4>
      </vt:variant>
      <vt:variant>
        <vt:lpstr>Thema</vt:lpstr>
      </vt:variant>
      <vt:variant>
        <vt:i4>1</vt:i4>
      </vt:variant>
      <vt:variant>
        <vt:lpstr>Diatitels</vt:lpstr>
      </vt:variant>
      <vt:variant>
        <vt:i4>8</vt:i4>
      </vt:variant>
    </vt:vector>
  </HeadingPairs>
  <TitlesOfParts>
    <vt:vector size="11" baseType="lpstr">
      <vt:lpstr>Arial</vt:lpstr>
      <vt:lpstr>Tw Cen MT</vt:lpstr>
      <vt:lpstr>Druppel</vt:lpstr>
      <vt:lpstr>sportdag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  <vt:lpstr>PowerPoint-presentatie</vt:lpstr>
    </vt:vector>
  </TitlesOfParts>
  <Company>Hewlett-Packard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sportdag</dc:title>
  <dc:creator>Gebruiker</dc:creator>
  <cp:lastModifiedBy>Katrien Verbruggen</cp:lastModifiedBy>
  <cp:revision>8</cp:revision>
  <dcterms:created xsi:type="dcterms:W3CDTF">2021-10-08T12:08:09Z</dcterms:created>
  <dcterms:modified xsi:type="dcterms:W3CDTF">2021-10-09T11:19:21Z</dcterms:modified>
</cp:coreProperties>
</file>