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8" r:id="rId2"/>
    <p:sldId id="259" r:id="rId3"/>
    <p:sldId id="269" r:id="rId4"/>
    <p:sldId id="270" r:id="rId5"/>
    <p:sldId id="271" r:id="rId6"/>
    <p:sldId id="272" r:id="rId7"/>
    <p:sldId id="273" r:id="rId8"/>
    <p:sldId id="274" r:id="rId9"/>
    <p:sldId id="275" r:id="rId10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9E0461F-20CD-4891-B55F-2752E2002B4B}" type="datetime1">
              <a:rPr lang="nl-NL" smtClean="0"/>
              <a:t>23-6-2023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63FFE7F-C917-439A-8026-3D301EB5CC2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C37750F-C456-4555-99D3-C3F0240076FA}" type="datetime1">
              <a:rPr lang="nl-NL" smtClean="0"/>
              <a:t>23-6-2023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dirty="0"/>
              <a:t>Klik om de tekststijlen van het model te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EC0B30D-C07A-425B-A90C-BA7BEB19107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4780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2629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l-NL"/>
              <a:t>Tekststijl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54440A-3D24-4CFF-AE6F-24DE914F5057}" type="datetime1">
              <a:rPr lang="nl-NL" smtClean="0"/>
              <a:t>23-6-2023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 rtlCol="0"/>
          <a:lstStyle/>
          <a:p>
            <a:pPr lvl="0" rtl="0"/>
            <a:r>
              <a:rPr lang="nl-NL"/>
              <a:t>Tekststijl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8D1C16-C382-4EEB-A5AC-E9D496FE3313}" type="datetime1">
              <a:rPr lang="nl-NL" smtClean="0"/>
              <a:t>23-6-2023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</p:spPr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/>
              <a:t>Tekststijl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88B06A-BA62-40A1-86EC-FE19A70FE17F}" type="datetime1">
              <a:rPr lang="nl-NL" smtClean="0"/>
              <a:t>23-6-2023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nl-NL"/>
              <a:t>Tekststijl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nl-NL"/>
              <a:t>Tekststijl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7EE7E6-C9AF-497A-AE04-20BC52C97EB6}" type="datetime1">
              <a:rPr lang="nl-NL" smtClean="0"/>
              <a:t>23-6-2023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Tekststijl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Tekststijl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DFD28C-0368-45AB-B5CF-78729A391608}" type="datetime1">
              <a:rPr lang="nl-NL" smtClean="0"/>
              <a:t>23-6-2023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3D503D-8082-468C-A60E-5EAA56306445}" type="datetime1">
              <a:rPr lang="nl-NL" smtClean="0"/>
              <a:t>23-6-2023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3A8D03-760A-43CA-81BC-1891FF488E8E}" type="datetime1">
              <a:rPr lang="nl-NL" smtClean="0"/>
              <a:t>23-6-2023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nl-NL"/>
              <a:t>Tekststijl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4BD314-E561-4F79-BF77-16E09146C1DF}" type="datetime1">
              <a:rPr lang="nl-NL" smtClean="0"/>
              <a:t>23-6-2023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 descr="Een lege tijdelijke aanduiding om een afbeelding toe te voegen. Klik op de tijdelijke aanduiding en selecteer de afbeelding die u wilt toevoegen.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dirty="0"/>
              <a:t>Klik om de tekststijlen van het model te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AA8A4C23-57D7-4048-9378-92CB1F9CE291}" type="datetime1">
              <a:rPr lang="nl-NL" smtClean="0"/>
              <a:t>23-6-2023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nl-NL" smtClean="0"/>
              <a:pPr rtl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042264" cy="378169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467564" y="322218"/>
            <a:ext cx="4467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Arial Rounded MT Bold" panose="020F0704030504030204" pitchFamily="34" charset="0"/>
              </a:rPr>
              <a:t>We gingen naar onze geweldige burgemeester Marianne Verhaert.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297882" y="5909856"/>
            <a:ext cx="5016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Arial Rounded MT Bold" panose="020F0704030504030204" pitchFamily="34" charset="0"/>
              </a:rPr>
              <a:t>En we kregen lekkere koekjes en mooie armbandjes van haar!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888" y="1926386"/>
            <a:ext cx="6509318" cy="4881989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297882" y="4367380"/>
            <a:ext cx="4617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2"/>
                </a:solidFill>
                <a:latin typeface="Bradley Hand ITC" panose="03070402050302030203" pitchFamily="66" charset="0"/>
              </a:rPr>
              <a:t> we mochten ook  leuke vragen aan haar stellen!</a:t>
            </a:r>
          </a:p>
        </p:txBody>
      </p:sp>
    </p:spTree>
    <p:extLst>
      <p:ext uri="{BB962C8B-B14F-4D97-AF65-F5344CB8AC3E}">
        <p14:creationId xmlns:p14="http://schemas.microsoft.com/office/powerpoint/2010/main" val="22535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864" y="1927320"/>
            <a:ext cx="4041977" cy="3031483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651464" y="5029502"/>
            <a:ext cx="2088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Boogschieten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23" y="3443062"/>
            <a:ext cx="3232332" cy="2424249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457926" y="5971634"/>
            <a:ext cx="2316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Step 4 op een rij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0675" y="113908"/>
            <a:ext cx="3337880" cy="250341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9204960" y="2656115"/>
            <a:ext cx="260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Blind eendjes rapen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4018" y="2988825"/>
            <a:ext cx="3837982" cy="2878486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9100457" y="6069874"/>
            <a:ext cx="2386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matspringen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23" y="6016"/>
            <a:ext cx="3625592" cy="2719194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679269" y="2840781"/>
            <a:ext cx="277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Spel met draagberrie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4150005" y="644433"/>
            <a:ext cx="4196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Arial" panose="020B0604020202020204" pitchFamily="34" charset="0"/>
                <a:cs typeface="Arial" panose="020B0604020202020204" pitchFamily="34" charset="0"/>
              </a:rPr>
              <a:t>Beste sportdag EVER!</a:t>
            </a:r>
            <a:r>
              <a:rPr lang="nl-BE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nl-B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73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284" y="1739738"/>
            <a:ext cx="6421163" cy="49659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336869" y="144775"/>
            <a:ext cx="661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Wiskunde wedstrijd </a:t>
            </a:r>
            <a:r>
              <a:rPr lang="nl-BE" dirty="0"/>
              <a:t>!</a:t>
            </a:r>
          </a:p>
        </p:txBody>
      </p:sp>
      <p:sp>
        <p:nvSpPr>
          <p:cNvPr id="4" name="Pijl-omlaag 3"/>
          <p:cNvSpPr/>
          <p:nvPr/>
        </p:nvSpPr>
        <p:spPr>
          <a:xfrm rot="20162030">
            <a:off x="5529943" y="1410789"/>
            <a:ext cx="418011" cy="1341120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5178173" y="988423"/>
            <a:ext cx="896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1 </a:t>
            </a:r>
            <a:r>
              <a:rPr lang="nl-BE" dirty="0" err="1"/>
              <a:t>ste</a:t>
            </a:r>
            <a:r>
              <a:rPr lang="nl-BE" dirty="0"/>
              <a:t>! 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3818709" y="1276810"/>
            <a:ext cx="103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2 de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7733212" y="1126196"/>
            <a:ext cx="1227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3 de!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670561" y="3405051"/>
            <a:ext cx="1341119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BE" sz="9600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  <a:endParaRPr lang="nl-BE" sz="9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10084526" y="3405051"/>
            <a:ext cx="1306286" cy="1576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  <a:endParaRPr lang="nl-BE" sz="96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74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7" y="0"/>
            <a:ext cx="3283131" cy="4377508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040777" y="5539134"/>
            <a:ext cx="6888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/>
              <a:t>De leukste carnaval van dit schooljaar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8355" y="69668"/>
            <a:ext cx="3043645" cy="4058194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315788" y="135765"/>
            <a:ext cx="590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De dappere agenten hebben de stoute meester gevangen.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482" y="1076291"/>
            <a:ext cx="5441179" cy="40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9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41" y="870024"/>
            <a:ext cx="4800000" cy="360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979" y="870024"/>
            <a:ext cx="4800000" cy="3600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012141" y="5109883"/>
            <a:ext cx="6813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/>
              <a:t>WAFELTJES BAKKEN!!!!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4196673" y="77765"/>
            <a:ext cx="6714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/>
              <a:t>Ze waren heerlijk!</a:t>
            </a:r>
          </a:p>
        </p:txBody>
      </p:sp>
    </p:spTree>
    <p:extLst>
      <p:ext uri="{BB962C8B-B14F-4D97-AF65-F5344CB8AC3E}">
        <p14:creationId xmlns:p14="http://schemas.microsoft.com/office/powerpoint/2010/main" val="11371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41" y="310051"/>
            <a:ext cx="4807899" cy="360592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79693" y="-5822577"/>
            <a:ext cx="18288000" cy="13716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765" y="310051"/>
            <a:ext cx="4941516" cy="3706137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308845" y="6255763"/>
            <a:ext cx="10273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/>
              <a:t>We gingen naar Antwerpen maar zoals als altijd moesten we weer de zotte koppen uithangen.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3451411" y="4450297"/>
            <a:ext cx="6373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Er was een straat muzikant die mooie muziek maakte.</a:t>
            </a:r>
          </a:p>
        </p:txBody>
      </p:sp>
    </p:spTree>
    <p:extLst>
      <p:ext uri="{BB962C8B-B14F-4D97-AF65-F5344CB8AC3E}">
        <p14:creationId xmlns:p14="http://schemas.microsoft.com/office/powerpoint/2010/main" val="53924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54" y="215793"/>
            <a:ext cx="4496181" cy="337213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988" y="215794"/>
            <a:ext cx="4496183" cy="337213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108960" y="4937760"/>
            <a:ext cx="7785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We zijn ook naar </a:t>
            </a:r>
            <a:r>
              <a:rPr lang="nl-BE" dirty="0" err="1"/>
              <a:t>Bokrijk</a:t>
            </a:r>
            <a:r>
              <a:rPr lang="nl-BE" dirty="0"/>
              <a:t> geweest en daar moesten we ook al gek doen.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2717073" y="5939246"/>
            <a:ext cx="8429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Het was heel leuk maar we hebben ook leuke dingen geleerd.</a:t>
            </a:r>
          </a:p>
        </p:txBody>
      </p:sp>
    </p:spTree>
    <p:extLst>
      <p:ext uri="{BB962C8B-B14F-4D97-AF65-F5344CB8AC3E}">
        <p14:creationId xmlns:p14="http://schemas.microsoft.com/office/powerpoint/2010/main" val="126361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4" y="179167"/>
            <a:ext cx="5090758" cy="381806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44136" y="4223657"/>
            <a:ext cx="9170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En Bert en Dorien zijn speciaal voor ons gekomen om over bijen te vertellen ! Lief hé!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888" y="257544"/>
            <a:ext cx="4757185" cy="356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821" y="0"/>
            <a:ext cx="6618208" cy="542544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78971" y="2124891"/>
            <a:ext cx="186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Maker Jolie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9910354" y="1619794"/>
            <a:ext cx="2020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En Noor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410788" y="5695406"/>
            <a:ext cx="8412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Klas 4 </a:t>
            </a:r>
            <a:r>
              <a:rPr lang="nl-BE"/>
              <a:t>2022-2023                                      Dank je </a:t>
            </a:r>
            <a:r>
              <a:rPr lang="nl-BE" dirty="0"/>
              <a:t>wel om te luisteren</a:t>
            </a:r>
          </a:p>
        </p:txBody>
      </p:sp>
    </p:spTree>
    <p:extLst>
      <p:ext uri="{BB962C8B-B14F-4D97-AF65-F5344CB8AC3E}">
        <p14:creationId xmlns:p14="http://schemas.microsoft.com/office/powerpoint/2010/main" val="251300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ersenbloesem 16x9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376_TF03031002_TF03031002" id="{AE092FEE-35D6-40EF-9D5E-0341AE9201E4}" vid="{58CCD4B1-8BCF-482C-A162-7CB9ED337E64}"/>
    </a:ext>
  </a:extLst>
</a:theme>
</file>

<file path=ppt/theme/theme2.xml><?xml version="1.0" encoding="utf-8"?>
<a:theme xmlns:a="http://schemas.openxmlformats.org/drawingml/2006/main" name="Office-thema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Natuurpresentatie kersenbloesem (breedbeeld)</Template>
  <TotalTime>0</TotalTime>
  <Words>169</Words>
  <Application>Microsoft Office PowerPoint</Application>
  <PresentationFormat>Breedbeeld</PresentationFormat>
  <Paragraphs>29</Paragraphs>
  <Slides>9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4" baseType="lpstr">
      <vt:lpstr>Arial</vt:lpstr>
      <vt:lpstr>Arial Rounded MT Bold</vt:lpstr>
      <vt:lpstr>Bradley Hand ITC</vt:lpstr>
      <vt:lpstr>Cambria</vt:lpstr>
      <vt:lpstr>Kersenbloesem 16x9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leuke activiteiten van het 4de leerjaar</dc:title>
  <dc:creator>Hewlett-Packard Company</dc:creator>
  <cp:lastModifiedBy>Katrien Verbruggen</cp:lastModifiedBy>
  <cp:revision>19</cp:revision>
  <dcterms:created xsi:type="dcterms:W3CDTF">2023-06-15T12:52:33Z</dcterms:created>
  <dcterms:modified xsi:type="dcterms:W3CDTF">2023-06-23T12:36:17Z</dcterms:modified>
</cp:coreProperties>
</file>