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3626C2-FF05-4F20-996C-056F8BA0CE48}" v="48" dt="2026-10-09T11:42:13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4469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7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0500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36604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6541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6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nl-NL"/>
              <a:t>Klikken om de tekststijl van het model te bewerken</a:t>
            </a:r>
          </a:p>
          <a:p>
            <a:pPr marL="228600" lvl="1" indent="-228600"/>
            <a:r>
              <a:rPr lang="nl-NL"/>
              <a:t>Tweede niveau</a:t>
            </a:r>
          </a:p>
          <a:p>
            <a:pPr marL="228600" lvl="2" indent="-228600"/>
            <a:r>
              <a:rPr lang="nl-NL"/>
              <a:t>Derde niveau</a:t>
            </a:r>
          </a:p>
          <a:p>
            <a:pPr marL="228600" lvl="3" indent="-228600"/>
            <a:r>
              <a:rPr lang="nl-NL"/>
              <a:t>Vierde niveau</a:t>
            </a:r>
          </a:p>
          <a:p>
            <a:pPr marL="228600" lvl="4" indent="-228600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2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51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70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721836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69736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80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530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51347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212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456563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220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3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537933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0283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04330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43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574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916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5829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337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6272BF6A-A867-4F4D-86C6-9439B91D47E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B74912D5-348F-4447-ACD7-37779DD767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24876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D8C3D-FC4E-0E05-6AE9-96D39C4A2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2859" y="914400"/>
            <a:ext cx="4999859" cy="1434739"/>
          </a:xfrm>
        </p:spPr>
        <p:txBody>
          <a:bodyPr/>
          <a:lstStyle/>
          <a:p>
            <a:r>
              <a:rPr lang="nl-BE" dirty="0"/>
              <a:t>BOSKLASSEN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6D1EB33-6BA2-2BF2-C0B5-3E494811B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0562" y="2743200"/>
            <a:ext cx="3830875" cy="2059161"/>
          </a:xfrm>
        </p:spPr>
        <p:txBody>
          <a:bodyPr>
            <a:normAutofit/>
          </a:bodyPr>
          <a:lstStyle/>
          <a:p>
            <a:r>
              <a:rPr lang="nl-BE" sz="4400" dirty="0"/>
              <a:t>Nora</a:t>
            </a:r>
            <a:r>
              <a:rPr lang="nl-BE" sz="4000" dirty="0"/>
              <a:t> en Amelia w</a:t>
            </a:r>
          </a:p>
        </p:txBody>
      </p:sp>
    </p:spTree>
    <p:extLst>
      <p:ext uri="{BB962C8B-B14F-4D97-AF65-F5344CB8AC3E}">
        <p14:creationId xmlns:p14="http://schemas.microsoft.com/office/powerpoint/2010/main" val="32422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F2069DA-9DE9-7D5F-7A4F-E494F6FA9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>
                <a:solidFill>
                  <a:srgbClr val="FF0000"/>
                </a:solidFill>
              </a:rPr>
              <a:t>Wij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gaan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naar</a:t>
            </a:r>
            <a:r>
              <a:rPr lang="en-US" sz="4400" dirty="0">
                <a:solidFill>
                  <a:srgbClr val="FF0000"/>
                </a:solidFill>
              </a:rPr>
              <a:t> de </a:t>
            </a:r>
            <a:r>
              <a:rPr lang="en-US" sz="4400" dirty="0" err="1">
                <a:solidFill>
                  <a:srgbClr val="FF0000"/>
                </a:solidFill>
              </a:rPr>
              <a:t>Rimboe</a:t>
            </a:r>
            <a:r>
              <a:rPr lang="en-US" sz="4400" dirty="0">
                <a:solidFill>
                  <a:srgbClr val="FF0000"/>
                </a:solidFill>
              </a:rPr>
              <a:t>.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DCB48A4-38EB-C731-1976-BCD34C4D27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35621"/>
          <a:stretch>
            <a:fillRect/>
          </a:stretch>
        </p:blipFill>
        <p:spPr>
          <a:xfrm>
            <a:off x="3239151" y="1016933"/>
            <a:ext cx="8817936" cy="5323333"/>
          </a:xfrm>
          <a:prstGeom prst="rect">
            <a:avLst/>
          </a:prstGeom>
          <a:noFill/>
        </p:spPr>
      </p:pic>
      <p:pic>
        <p:nvPicPr>
          <p:cNvPr id="4" name="Afbeelding 3" descr="20260924_084523_800x600-standard.jpg">
            <a:extLst>
              <a:ext uri="{FF2B5EF4-FFF2-40B4-BE49-F238E27FC236}">
                <a16:creationId xmlns:a16="http://schemas.microsoft.com/office/drawing/2014/main" id="{8A45884C-AD9F-2B1C-FFBD-7554CAAB5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288" y="455713"/>
            <a:ext cx="8914799" cy="644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0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6E01E46-259A-362B-2AB5-D952C1042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813" y="164891"/>
            <a:ext cx="7195279" cy="6175948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6E441E98-EE36-73FD-D447-98042EBF1810}"/>
              </a:ext>
            </a:extLst>
          </p:cNvPr>
          <p:cNvSpPr txBox="1"/>
          <p:nvPr/>
        </p:nvSpPr>
        <p:spPr>
          <a:xfrm>
            <a:off x="2016178" y="3084227"/>
            <a:ext cx="26457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De juf is aan het</a:t>
            </a:r>
            <a:r>
              <a:rPr lang="nl-BE" sz="4000" dirty="0"/>
              <a:t> </a:t>
            </a:r>
            <a:r>
              <a:rPr lang="nl-BE" sz="2800" dirty="0"/>
              <a:t>vertellen over de </a:t>
            </a:r>
            <a:r>
              <a:rPr lang="nl-BE" sz="3200" dirty="0"/>
              <a:t>Romeinen.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2402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6AC2B3CB-4BC7-1110-3AD7-D8140755A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6500" dirty="0"/>
              <a:t>Hier </a:t>
            </a:r>
            <a:r>
              <a:rPr lang="en-US" sz="6500" dirty="0" err="1"/>
              <a:t>zitten</a:t>
            </a:r>
            <a:r>
              <a:rPr lang="en-US" sz="6500" dirty="0"/>
              <a:t> </a:t>
            </a:r>
            <a:r>
              <a:rPr lang="en-US" sz="6500" dirty="0" err="1"/>
              <a:t>wij</a:t>
            </a:r>
            <a:r>
              <a:rPr lang="en-US" sz="6500" dirty="0"/>
              <a:t> fruit </a:t>
            </a:r>
            <a:r>
              <a:rPr lang="en-US" sz="6500" dirty="0" err="1"/>
              <a:t>te</a:t>
            </a:r>
            <a:r>
              <a:rPr lang="en-US" sz="6500"/>
              <a:t> eten.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D249DB2-CF85-02D1-CBC9-6F2F8917A0D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360569" y="3481388"/>
            <a:ext cx="2765425" cy="2765425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057D518-2544-117B-3BF5-F448FA71DD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417" b="68620"/>
          <a:stretch>
            <a:fillRect/>
          </a:stretch>
        </p:blipFill>
        <p:spPr>
          <a:xfrm>
            <a:off x="20" y="10"/>
            <a:ext cx="12191980" cy="25557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083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E837E70-7424-2599-5CC2-AFABCD865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WIJ ZIJN EEN ZOEKTOCHT AAN HET DOEN.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383BBCA-59FE-6778-CBA5-DCA422F47FB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6433" b="6433"/>
          <a:stretch>
            <a:fillRect/>
          </a:stretch>
        </p:blipFill>
        <p:spPr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ADCA1DC-C63E-05A5-FBDF-08B6783164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0555"/>
          <a:stretch>
            <a:fillRect/>
          </a:stretch>
        </p:blipFill>
        <p:spPr>
          <a:xfrm>
            <a:off x="5541276" y="1104900"/>
            <a:ext cx="5750381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3449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650BC402-D9BF-D211-9FB1-AA3B64B9E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5300" dirty="0"/>
              <a:t>HIER ETEN  WE  MIDDAGETEN.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D7A8941-D1CA-47BC-DC4A-5DA0D7B82D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487" b="39550"/>
          <a:stretch>
            <a:fillRect/>
          </a:stretch>
        </p:blipFill>
        <p:spPr>
          <a:xfrm>
            <a:off x="20" y="10"/>
            <a:ext cx="12191980" cy="2555741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CEA9B6D-104B-BF56-CF04-3B77859363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80" r="-3" b="17690"/>
          <a:stretch>
            <a:fillRect/>
          </a:stretch>
        </p:blipFill>
        <p:spPr>
          <a:xfrm>
            <a:off x="5887279" y="2743200"/>
            <a:ext cx="5913870" cy="37660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7314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1B26965-450A-D496-2B3B-B70EA4B3CF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81" r="-1" b="38055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FA891942-AF73-0EE3-2C13-B6207C14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ons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het </a:t>
            </a:r>
            <a:r>
              <a:rPr lang="en-US" dirty="0" err="1"/>
              <a:t>schminken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359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9595FD06-5B16-92AD-412C-1890800A8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DIT ZIJN DE GROEPEN.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CA2C875-B12C-9DE4-9918-EC7EFAEDA4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63" r="-2" b="-2"/>
          <a:stretch>
            <a:fillRect/>
          </a:stretch>
        </p:blipFill>
        <p:spPr>
          <a:xfrm>
            <a:off x="20" y="1181100"/>
            <a:ext cx="5247557" cy="5676900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79A405F-C5B1-B100-299F-6BF5209DCE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587"/>
          <a:stretch>
            <a:fillRect/>
          </a:stretch>
        </p:blipFill>
        <p:spPr>
          <a:xfrm>
            <a:off x="5881339" y="2133600"/>
            <a:ext cx="5247577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5413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E58274F6-8C2C-416E-DE8F-2BE9740F1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5500" dirty="0"/>
              <a:t>DE SPEURTOCHT IS BEGONNEN.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D962C25-6396-C00D-5A40-B18A8B49CA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19" r="-1" b="-1"/>
          <a:stretch>
            <a:fillRect/>
          </a:stretch>
        </p:blipFill>
        <p:spPr>
          <a:xfrm>
            <a:off x="6565693" y="209862"/>
            <a:ext cx="5801192" cy="6505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7551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A374B1C3-69E5-C53C-0DA9-5A442C3F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200" dirty="0"/>
              <a:t>AFVALSPEL MET NATUURBESCHERMERS EN VERVUILERS.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E2FECA2-E6A3-121E-3686-4886A02923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519" b="-1"/>
          <a:stretch>
            <a:fillRect/>
          </a:stretch>
        </p:blipFill>
        <p:spPr>
          <a:xfrm>
            <a:off x="6801634" y="674557"/>
            <a:ext cx="5205487" cy="60334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869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BEF2D907-A788-92DC-293F-2B64A25D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HIER ETEN WE SMOSKES.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0459E8D-13DC-CF48-CFEC-9C66C41EB8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126" b="61912"/>
          <a:stretch>
            <a:fillRect/>
          </a:stretch>
        </p:blipFill>
        <p:spPr>
          <a:xfrm>
            <a:off x="390852" y="101300"/>
            <a:ext cx="11801148" cy="2765887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AE4A55B-3B1C-844E-E8C0-D2CA482C1D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974" r="-3" b="18395"/>
          <a:stretch>
            <a:fillRect/>
          </a:stretch>
        </p:blipFill>
        <p:spPr>
          <a:xfrm>
            <a:off x="6422786" y="2867187"/>
            <a:ext cx="5496426" cy="3990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308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E8D9003C-6D15-30D5-85AD-1E827BA0A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>
            <a:normAutofit fontScale="90000"/>
          </a:bodyPr>
          <a:lstStyle/>
          <a:p>
            <a:r>
              <a:rPr lang="en-US" dirty="0"/>
              <a:t>TONEELTJE VAN DE ZOTTE MEISJES.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C825B1A-33E6-8E0A-70A2-42D5A198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002" b="52036"/>
          <a:stretch>
            <a:fillRect/>
          </a:stretch>
        </p:blipFill>
        <p:spPr>
          <a:xfrm>
            <a:off x="20" y="0"/>
            <a:ext cx="12191980" cy="3020730"/>
          </a:xfrm>
          <a:prstGeom prst="rect">
            <a:avLst/>
          </a:prstGeom>
          <a:noFill/>
        </p:spPr>
      </p:pic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C9270709-2D0B-8CFA-EEDC-A2FA6F00E1B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r="-3" b="29370"/>
          <a:stretch>
            <a:fillRect/>
          </a:stretch>
        </p:blipFill>
        <p:spPr>
          <a:xfrm>
            <a:off x="6304723" y="3161655"/>
            <a:ext cx="5496426" cy="3441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463134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0CF60A14-9549-5862-2894-A8E2DF65E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/>
          <a:p>
            <a:r>
              <a:rPr lang="en-US" dirty="0"/>
              <a:t>DIT ZIJN ONZE NATUUR-KUNSTWERKEN.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2470553-E7DB-319C-9D7C-7FE2C96B99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1702"/>
          <a:stretch>
            <a:fillRect/>
          </a:stretch>
        </p:blipFill>
        <p:spPr>
          <a:xfrm>
            <a:off x="176967" y="2349943"/>
            <a:ext cx="6193853" cy="4348162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DA14738-31F5-C9BF-81DB-C543621585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11702"/>
          <a:stretch>
            <a:fillRect/>
          </a:stretch>
        </p:blipFill>
        <p:spPr>
          <a:xfrm>
            <a:off x="6705601" y="2349943"/>
            <a:ext cx="5486399" cy="4348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4243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511DD2A0-9663-DFD2-4AA0-5018E5E9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>
            <a:normAutofit/>
          </a:bodyPr>
          <a:lstStyle/>
          <a:p>
            <a:r>
              <a:rPr lang="en-US" dirty="0"/>
              <a:t>HIER ETEN WE SPAGHETTI.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9B7101F-6E0A-26C9-E53D-3D2CD6C1E0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63"/>
          <a:stretch>
            <a:fillRect/>
          </a:stretch>
        </p:blipFill>
        <p:spPr>
          <a:xfrm>
            <a:off x="20" y="1181100"/>
            <a:ext cx="5247557" cy="5676900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6973FF5-6984-F0DC-FD05-9A30CF18CF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21588"/>
          <a:stretch>
            <a:fillRect/>
          </a:stretch>
        </p:blipFill>
        <p:spPr>
          <a:xfrm>
            <a:off x="5881339" y="2133600"/>
            <a:ext cx="5247577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955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4D4E02A-5660-AEE4-15F6-ED81A7EF5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7"/>
            <a:ext cx="2505264" cy="1912955"/>
          </a:xfrm>
        </p:spPr>
        <p:txBody>
          <a:bodyPr anchor="t">
            <a:normAutofit/>
          </a:bodyPr>
          <a:lstStyle/>
          <a:p>
            <a:r>
              <a:rPr lang="en-US" dirty="0"/>
              <a:t>DIT WAREN DE AFWAS MEISJES.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DBA8E4D-14AC-0071-2E21-A1C3B084F73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14F0057-ECBC-F317-1DE0-6BC025C90B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395" b="4226"/>
          <a:stretch>
            <a:fillRect/>
          </a:stretch>
        </p:blipFill>
        <p:spPr>
          <a:xfrm>
            <a:off x="3374064" y="0"/>
            <a:ext cx="881793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3868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3C8005B5-04D3-5AD3-98F3-E99C298CB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 anchor="t">
            <a:normAutofit fontScale="90000"/>
          </a:bodyPr>
          <a:lstStyle/>
          <a:p>
            <a:r>
              <a:rPr lang="en-US" sz="2600" dirty="0"/>
              <a:t>HIER WAS HET TONEELTJE VAN DE MISLUKTE KAPPER.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6013160-4C97-9AD7-B8E9-5C2E413FBD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11699"/>
          <a:stretch>
            <a:fillRect/>
          </a:stretch>
        </p:blipFill>
        <p:spPr>
          <a:xfrm>
            <a:off x="431800" y="1900238"/>
            <a:ext cx="4924425" cy="4348162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26821FF-8964-5156-6E64-33347C9A23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940" r="-3" b="3760"/>
          <a:stretch>
            <a:fillRect/>
          </a:stretch>
        </p:blipFill>
        <p:spPr>
          <a:xfrm>
            <a:off x="5878824" y="1900238"/>
            <a:ext cx="4924425" cy="4348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277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FFB65970-90AE-5DA6-9892-FF1669BA5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>
            <a:normAutofit/>
          </a:bodyPr>
          <a:lstStyle/>
          <a:p>
            <a:r>
              <a:rPr lang="en-US" sz="2300" dirty="0"/>
              <a:t>DE JUF IS EEN VERHAALTJE AAN HET VOORLEZEN. </a:t>
            </a:r>
            <a:br>
              <a:rPr lang="en-US" sz="2300" dirty="0"/>
            </a:br>
            <a:r>
              <a:rPr lang="en-US" sz="2300" dirty="0"/>
              <a:t>WE HEBBEN SPULLEN AANGERAAKT DIE MEER DAN 5000 JAAR OUD ZIJN.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C304F5D7-D963-E920-C526-4D0550C380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72"/>
          <a:stretch>
            <a:fillRect/>
          </a:stretch>
        </p:blipFill>
        <p:spPr>
          <a:xfrm>
            <a:off x="1914" y="10"/>
            <a:ext cx="4836786" cy="4214181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5BB38D5-F4CF-A6D2-6ECA-946F1B89A6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554" r="2" b="2"/>
          <a:stretch>
            <a:fillRect/>
          </a:stretch>
        </p:blipFill>
        <p:spPr>
          <a:xfrm>
            <a:off x="5541276" y="1104900"/>
            <a:ext cx="5750381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406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13E076C-C3F3-17C3-C73B-3724FC6AE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539" y="2757197"/>
            <a:ext cx="8585337" cy="2033154"/>
          </a:xfrm>
        </p:spPr>
        <p:txBody>
          <a:bodyPr>
            <a:normAutofit fontScale="90000"/>
          </a:bodyPr>
          <a:lstStyle/>
          <a:p>
            <a:r>
              <a:rPr lang="nl-BE" sz="5300" dirty="0"/>
              <a:t>DIT IS HET EINDE VAN ONZE </a:t>
            </a:r>
            <a:r>
              <a:rPr lang="nl-BE" sz="5300" dirty="0" err="1"/>
              <a:t>Powerpoint</a:t>
            </a:r>
            <a:r>
              <a:rPr lang="nl-BE" sz="5300" dirty="0"/>
              <a:t> over de BOSKLASSEN.</a:t>
            </a:r>
            <a:r>
              <a:rPr lang="nl-BE" dirty="0"/>
              <a:t> </a:t>
            </a:r>
            <a:br>
              <a:rPr lang="nl-BE" dirty="0"/>
            </a:br>
            <a:r>
              <a:rPr lang="nl-BE" sz="5300" dirty="0"/>
              <a:t>WE HOPEN DAT JULLIE IETS MEER TE WETEN ZIJN GEKOMEN.</a:t>
            </a:r>
            <a:r>
              <a:rPr lang="nl-BE" dirty="0"/>
              <a:t>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EC349FD-D4F1-9C93-AAAA-F8537B313E7B}"/>
              </a:ext>
            </a:extLst>
          </p:cNvPr>
          <p:cNvSpPr txBox="1"/>
          <p:nvPr/>
        </p:nvSpPr>
        <p:spPr>
          <a:xfrm>
            <a:off x="338808" y="5467821"/>
            <a:ext cx="3011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>
                <a:solidFill>
                  <a:srgbClr val="FF0000"/>
                </a:solidFill>
              </a:rPr>
              <a:t>Van Nora en Amelia.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6FC3BBF-DBCB-F056-8107-D866DC7A3C56}"/>
              </a:ext>
            </a:extLst>
          </p:cNvPr>
          <p:cNvSpPr txBox="1"/>
          <p:nvPr/>
        </p:nvSpPr>
        <p:spPr>
          <a:xfrm>
            <a:off x="8450424" y="5467821"/>
            <a:ext cx="319290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3200" dirty="0">
                <a:solidFill>
                  <a:srgbClr val="FF0000"/>
                </a:solidFill>
              </a:rPr>
              <a:t>Dankjewel om te </a:t>
            </a:r>
            <a:r>
              <a:rPr lang="nl-BE" sz="3600" dirty="0">
                <a:solidFill>
                  <a:srgbClr val="FF0000"/>
                </a:solidFill>
              </a:rPr>
              <a:t>luisteren.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67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ilm brande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331361FE76314399DE2B586FB23A2B" ma:contentTypeVersion="4" ma:contentTypeDescription="Een nieuw document maken." ma:contentTypeScope="" ma:versionID="34a67a1d7308598d64e30e0ecd331156">
  <xsd:schema xmlns:xsd="http://www.w3.org/2001/XMLSchema" xmlns:xs="http://www.w3.org/2001/XMLSchema" xmlns:p="http://schemas.microsoft.com/office/2006/metadata/properties" xmlns:ns3="c9cfc802-0bcd-45a3-a333-52d47ab4319c" targetNamespace="http://schemas.microsoft.com/office/2006/metadata/properties" ma:root="true" ma:fieldsID="27c98263916b1aebb8d7231c70a3487b" ns3:_="">
    <xsd:import namespace="c9cfc802-0bcd-45a3-a333-52d47ab4319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cfc802-0bcd-45a3-a333-52d47ab4319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EF4EF8-B82C-41A9-A597-C6E024FF49F7}">
  <ds:schemaRefs>
    <ds:schemaRef ds:uri="http://purl.org/dc/elements/1.1/"/>
    <ds:schemaRef ds:uri="http://purl.org/dc/terms/"/>
    <ds:schemaRef ds:uri="c9cfc802-0bcd-45a3-a333-52d47ab4319c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E604F59-39B4-4942-B27E-6094C28D07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4E5E2F-BA22-408A-8C85-A96E9671C5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cfc802-0bcd-45a3-a333-52d47ab43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1</TotalTime>
  <Words>155</Words>
  <Application>Microsoft Office PowerPoint</Application>
  <PresentationFormat>Breedbeeld</PresentationFormat>
  <Paragraphs>21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1" baseType="lpstr">
      <vt:lpstr>Arial</vt:lpstr>
      <vt:lpstr>Neue Haas Grotesk Text Pro</vt:lpstr>
      <vt:lpstr>Film branden</vt:lpstr>
      <vt:lpstr>BOSKLASSEN</vt:lpstr>
      <vt:lpstr>Wij gaan naar de Rimboe.</vt:lpstr>
      <vt:lpstr>PowerPoint-presentatie</vt:lpstr>
      <vt:lpstr>Hier zitten wij fruit te eten.</vt:lpstr>
      <vt:lpstr>WIJ ZIJN EEN ZOEKTOCHT AAN HET DOEN.</vt:lpstr>
      <vt:lpstr>HIER ETEN  WE  MIDDAGETEN.</vt:lpstr>
      <vt:lpstr>We zijn ons aan het schminken.</vt:lpstr>
      <vt:lpstr>DIT ZIJN DE GROEPEN.</vt:lpstr>
      <vt:lpstr>DE SPEURTOCHT IS BEGONNEN.</vt:lpstr>
      <vt:lpstr>AFVALSPEL MET NATUURBESCHERMERS EN VERVUILERS.</vt:lpstr>
      <vt:lpstr>HIER ETEN WE SMOSKES.</vt:lpstr>
      <vt:lpstr>TONEELTJE VAN DE ZOTTE MEISJES.</vt:lpstr>
      <vt:lpstr>DIT ZIJN ONZE NATUUR-KUNSTWERKEN.</vt:lpstr>
      <vt:lpstr>HIER ETEN WE SPAGHETTI.</vt:lpstr>
      <vt:lpstr>DIT WAREN DE AFWAS MEISJES.</vt:lpstr>
      <vt:lpstr>HIER WAS HET TONEELTJE VAN DE MISLUKTE KAPPER.</vt:lpstr>
      <vt:lpstr>DE JUF IS EEN VERHAALTJE AAN HET VOORLEZEN.  WE HEBBEN SPULLEN AANGERAAKT DIE MEER DAN 5000 JAAR OUD ZIJN.</vt:lpstr>
      <vt:lpstr>DIT IS HET EINDE VAN ONZE Powerpoint over de BOSKLASSEN.  WE HOPEN DAT JULLIE IETS MEER TE WETEN ZIJN GEKOMEN.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Nora Donckers</dc:creator>
  <cp:lastModifiedBy>Katrien Verbruggen</cp:lastModifiedBy>
  <cp:revision>8</cp:revision>
  <dcterms:created xsi:type="dcterms:W3CDTF">2026-10-02T12:58:38Z</dcterms:created>
  <dcterms:modified xsi:type="dcterms:W3CDTF">2026-10-09T13:48:53Z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0x01010045331361FE76314399DE2B586FB23A2B</vt:lpwstr>
  </property>
</Properties>
</file>