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67" r:id="rId1"/>
  </p:sldMasterIdLst>
  <p:sldIdLst>
    <p:sldId id="256" r:id="rId2"/>
    <p:sldId id="257" r:id="rId3"/>
    <p:sldId id="259" r:id="rId4"/>
    <p:sldId id="258" r:id="rId5"/>
    <p:sldId id="260" r:id="rId6"/>
    <p:sldId id="261" r:id="rId7"/>
    <p:sldId id="265" r:id="rId8"/>
    <p:sldId id="263" r:id="rId9"/>
    <p:sldId id="262" r:id="rId10"/>
    <p:sldId id="267" r:id="rId11"/>
    <p:sldId id="266" r:id="rId12"/>
    <p:sldId id="264" r:id="rId13"/>
    <p:sldId id="268" r:id="rId14"/>
  </p:sldIdLst>
  <p:sldSz cx="12192000" cy="6858000"/>
  <p:notesSz cx="6858000" cy="9144000"/>
  <p:defaultTextStyle>
    <a:defPPr>
      <a:defRPr lang="nl-B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577" autoAdjust="0"/>
    <p:restoredTop sz="94660"/>
  </p:normalViewPr>
  <p:slideViewPr>
    <p:cSldViewPr snapToGrid="0">
      <p:cViewPr varScale="1">
        <p:scale>
          <a:sx n="86" d="100"/>
          <a:sy n="86" d="100"/>
        </p:scale>
        <p:origin x="581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Droplets-HD-Title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1012" y="1300785"/>
            <a:ext cx="8689976" cy="2509213"/>
          </a:xfrm>
        </p:spPr>
        <p:txBody>
          <a:bodyPr anchor="b">
            <a:normAutofit/>
          </a:bodyPr>
          <a:lstStyle>
            <a:lvl1pPr algn="ctr">
              <a:defRPr sz="48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51012" y="3886200"/>
            <a:ext cx="8689976" cy="1371599"/>
          </a:xfrm>
        </p:spPr>
        <p:txBody>
          <a:bodyPr>
            <a:normAutofit/>
          </a:bodyPr>
          <a:lstStyle>
            <a:lvl1pPr marL="0" indent="0" algn="ctr">
              <a:buNone/>
              <a:defRPr sz="22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31640877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913774" y="2367092"/>
            <a:ext cx="10363826" cy="342410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4437799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828563"/>
            <a:ext cx="10351752" cy="2736819"/>
          </a:xfrm>
        </p:spPr>
        <p:txBody>
          <a:bodyPr anchor="b">
            <a:normAutofit/>
          </a:bodyPr>
          <a:lstStyle>
            <a:lvl1pPr>
              <a:defRPr sz="40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3774" y="3657457"/>
            <a:ext cx="10351752" cy="1368183"/>
          </a:xfrm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69661353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913774" y="2367092"/>
            <a:ext cx="5106026" cy="342410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13" name="Content Placeholder 3"/>
          <p:cNvSpPr>
            <a:spLocks noGrp="1"/>
          </p:cNvSpPr>
          <p:nvPr>
            <p:ph sz="quarter" idx="14"/>
          </p:nvPr>
        </p:nvSpPr>
        <p:spPr>
          <a:xfrm>
            <a:off x="6172200" y="2367092"/>
            <a:ext cx="5105400" cy="342410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26817281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6328" y="2371018"/>
            <a:ext cx="4873474" cy="679994"/>
          </a:xfrm>
        </p:spPr>
        <p:txBody>
          <a:bodyPr anchor="b">
            <a:noAutofit/>
          </a:bodyPr>
          <a:lstStyle>
            <a:lvl1pPr marL="0" indent="0">
              <a:lnSpc>
                <a:spcPct val="85000"/>
              </a:lnSpc>
              <a:buNone/>
              <a:defRPr sz="26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2" name="Content Placeholder 3"/>
          <p:cNvSpPr>
            <a:spLocks noGrp="1"/>
          </p:cNvSpPr>
          <p:nvPr>
            <p:ph sz="quarter" idx="13"/>
          </p:nvPr>
        </p:nvSpPr>
        <p:spPr>
          <a:xfrm>
            <a:off x="913774" y="3051012"/>
            <a:ext cx="5106027" cy="274018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96423" y="2371018"/>
            <a:ext cx="4881804" cy="679994"/>
          </a:xfrm>
        </p:spPr>
        <p:txBody>
          <a:bodyPr anchor="b">
            <a:noAutofit/>
          </a:bodyPr>
          <a:lstStyle>
            <a:lvl1pPr marL="0" indent="0">
              <a:lnSpc>
                <a:spcPct val="85000"/>
              </a:lnSpc>
              <a:buNone/>
              <a:defRPr sz="26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3" name="Content Placeholder 5"/>
          <p:cNvSpPr>
            <a:spLocks noGrp="1"/>
          </p:cNvSpPr>
          <p:nvPr>
            <p:ph sz="quarter" idx="14"/>
          </p:nvPr>
        </p:nvSpPr>
        <p:spPr>
          <a:xfrm>
            <a:off x="6172200" y="3051012"/>
            <a:ext cx="5105401" cy="274018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73625651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03652860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79506624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5" y="609600"/>
            <a:ext cx="3935688" cy="2023252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Content Placeholder 2"/>
          <p:cNvSpPr>
            <a:spLocks noGrp="1"/>
          </p:cNvSpPr>
          <p:nvPr>
            <p:ph sz="quarter" idx="13"/>
          </p:nvPr>
        </p:nvSpPr>
        <p:spPr>
          <a:xfrm>
            <a:off x="5078062" y="609600"/>
            <a:ext cx="6200163" cy="5181599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2632852"/>
            <a:ext cx="3935689" cy="3158348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38916514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609600"/>
            <a:ext cx="5934969" cy="2023254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424803" y="609601"/>
            <a:ext cx="3255358" cy="5181600"/>
          </a:xfrm>
          <a:prstGeom prst="roundRect">
            <a:avLst>
              <a:gd name="adj" fmla="val 4943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4" y="2632852"/>
            <a:ext cx="5934949" cy="3158347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18650148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sche 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94" y="4289374"/>
            <a:ext cx="10364432" cy="81161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84744" y="698261"/>
            <a:ext cx="9822532" cy="3214136"/>
          </a:xfrm>
          <a:prstGeom prst="roundRect">
            <a:avLst>
              <a:gd name="adj" fmla="val 4944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5108728"/>
            <a:ext cx="10364452" cy="682472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2623485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el en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609599"/>
            <a:ext cx="10364452" cy="3427245"/>
          </a:xfrm>
        </p:spPr>
        <p:txBody>
          <a:bodyPr anchor="ctr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5" y="4204821"/>
            <a:ext cx="10364452" cy="1586380"/>
          </a:xfrm>
        </p:spPr>
        <p:txBody>
          <a:bodyPr anchor="ctr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5688785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eraat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2" y="609600"/>
            <a:ext cx="9302752" cy="2992904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720644" y="3610032"/>
            <a:ext cx="8752299" cy="59478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4372796"/>
            <a:ext cx="10364452" cy="1421053"/>
          </a:xfrm>
        </p:spPr>
        <p:txBody>
          <a:bodyPr anchor="ctr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  <p:sp>
        <p:nvSpPr>
          <p:cNvPr id="13" name="TextBox 12"/>
          <p:cNvSpPr txBox="1"/>
          <p:nvPr/>
        </p:nvSpPr>
        <p:spPr>
          <a:xfrm>
            <a:off x="1001488" y="75416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10557558" y="29935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32328535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5" y="2138721"/>
            <a:ext cx="10364452" cy="2511835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5" y="4662335"/>
            <a:ext cx="10364452" cy="1140644"/>
          </a:xfrm>
        </p:spPr>
        <p:txBody>
          <a:bodyPr anchor="t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34900841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kolomm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913774" y="609600"/>
            <a:ext cx="10364452" cy="1605094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913774" y="2367093"/>
            <a:ext cx="3298976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913774" y="2943355"/>
            <a:ext cx="3298976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52389" y="2367093"/>
            <a:ext cx="3291521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441348" y="2943355"/>
            <a:ext cx="3303351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298" y="2367093"/>
            <a:ext cx="33049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973298" y="2943355"/>
            <a:ext cx="3304928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67849140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Afbeelding-kol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913774" y="610772"/>
            <a:ext cx="10364452" cy="1603922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913774" y="4204820"/>
            <a:ext cx="3296409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913774" y="2367093"/>
            <a:ext cx="3296409" cy="1524000"/>
          </a:xfrm>
          <a:prstGeom prst="roundRect">
            <a:avLst>
              <a:gd name="adj" fmla="val 9363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913774" y="4781082"/>
            <a:ext cx="3296409" cy="101011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42759" y="4204820"/>
            <a:ext cx="33018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441348" y="2367093"/>
            <a:ext cx="3303352" cy="1524000"/>
          </a:xfrm>
          <a:prstGeom prst="roundRect">
            <a:avLst>
              <a:gd name="adj" fmla="val 8841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441348" y="4781080"/>
            <a:ext cx="3303352" cy="1010119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298" y="4204820"/>
            <a:ext cx="3300681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973298" y="2367093"/>
            <a:ext cx="3304928" cy="1524000"/>
          </a:xfrm>
          <a:prstGeom prst="roundRect">
            <a:avLst>
              <a:gd name="adj" fmla="val 8841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973173" y="4781078"/>
            <a:ext cx="3305053" cy="1010121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5537157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1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913775" y="2367093"/>
            <a:ext cx="10364452" cy="3424107"/>
          </a:xfrm>
        </p:spPr>
        <p:txBody>
          <a:bodyPr vert="eaVer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62281336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609601"/>
            <a:ext cx="2553326" cy="5181599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8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913775" y="609601"/>
            <a:ext cx="7658724" cy="5181599"/>
          </a:xfrm>
        </p:spPr>
        <p:txBody>
          <a:bodyPr vert="eaVer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85548965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\\DROBO-FS\QuickDrops\JB\PPTX NG\Droplets\LightingOverlay.png"/>
          <p:cNvPicPr>
            <a:picLocks noChangeAspect="1" noChangeArrowheads="1"/>
          </p:cNvPicPr>
          <p:nvPr/>
        </p:nvPicPr>
        <p:blipFill>
          <a:blip r:embed="rId19">
            <a:alphaModFix amt="8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3" cy="6858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3775" y="2367093"/>
            <a:ext cx="10364452" cy="342410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78737" y="58832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A56830C4-A35D-4BA0-9813-CE6D84B51D9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913774" y="5883275"/>
            <a:ext cx="667288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14011" y="5883275"/>
            <a:ext cx="76421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1E4C97CD-6E15-4FB5-87F2-925F5ADC73DC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9249211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8" r:id="rId1"/>
    <p:sldLayoutId id="2147483769" r:id="rId2"/>
    <p:sldLayoutId id="2147483770" r:id="rId3"/>
    <p:sldLayoutId id="2147483771" r:id="rId4"/>
    <p:sldLayoutId id="2147483772" r:id="rId5"/>
    <p:sldLayoutId id="2147483773" r:id="rId6"/>
    <p:sldLayoutId id="2147483774" r:id="rId7"/>
    <p:sldLayoutId id="2147483775" r:id="rId8"/>
    <p:sldLayoutId id="2147483776" r:id="rId9"/>
    <p:sldLayoutId id="2147483777" r:id="rId10"/>
    <p:sldLayoutId id="2147483778" r:id="rId11"/>
    <p:sldLayoutId id="2147483779" r:id="rId12"/>
    <p:sldLayoutId id="2147483780" r:id="rId13"/>
    <p:sldLayoutId id="2147483781" r:id="rId14"/>
    <p:sldLayoutId id="2147483782" r:id="rId15"/>
    <p:sldLayoutId id="2147483783" r:id="rId16"/>
    <p:sldLayoutId id="2147483784" r:id="rId17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600" kern="1200" cap="all" baseline="0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tx1"/>
        </a:buClr>
        <a:buFont typeface="Arial" panose="020B0604020202020204" pitchFamily="34" charset="0"/>
        <a:buChar char="•"/>
        <a:defRPr sz="20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8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6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nl-BE" dirty="0"/>
              <a:t>Sportdag 2021</a:t>
            </a:r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nl-BE" dirty="0"/>
              <a:t>HANIKA en </a:t>
            </a:r>
            <a:r>
              <a:rPr lang="nl-BE" dirty="0" err="1"/>
              <a:t>lenka</a:t>
            </a:r>
            <a:r>
              <a:rPr lang="nl-BE" dirty="0"/>
              <a:t> en </a:t>
            </a:r>
            <a:r>
              <a:rPr lang="nl-BE" dirty="0" err="1"/>
              <a:t>renée</a:t>
            </a:r>
            <a:endParaRPr lang="nl-BE" dirty="0"/>
          </a:p>
          <a:p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27770352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85800"/>
            <a:ext cx="10058400" cy="452628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2898475" y="5615796"/>
            <a:ext cx="61420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4000" dirty="0"/>
              <a:t>touwtrekken</a:t>
            </a:r>
            <a:endParaRPr lang="nl-BE" sz="3200" dirty="0"/>
          </a:p>
        </p:txBody>
      </p:sp>
    </p:spTree>
    <p:extLst>
      <p:ext uri="{BB962C8B-B14F-4D97-AF65-F5344CB8AC3E}">
        <p14:creationId xmlns:p14="http://schemas.microsoft.com/office/powerpoint/2010/main" val="1708734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BE" dirty="0"/>
              <a:t>Wat een pret!</a:t>
            </a:r>
          </a:p>
        </p:txBody>
      </p:sp>
      <p:pic>
        <p:nvPicPr>
          <p:cNvPr id="5" name="Tijdelijke aanduiding voor inhoud 4"/>
          <p:cNvPicPr>
            <a:picLocks noGrp="1" noChangeAspect="1"/>
          </p:cNvPicPr>
          <p:nvPr>
            <p:ph sz="quarter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650900" y="1963997"/>
            <a:ext cx="5990353" cy="2695657"/>
          </a:xfrm>
        </p:spPr>
      </p:pic>
      <p:pic>
        <p:nvPicPr>
          <p:cNvPr id="6" name="Tijdelijke aanduiding voor inhoud 5"/>
          <p:cNvPicPr>
            <a:picLocks noGrp="1" noChangeAspect="1"/>
          </p:cNvPicPr>
          <p:nvPr>
            <p:ph sz="quarter" idx="14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534985" y="1897092"/>
            <a:ext cx="6287703" cy="2829465"/>
          </a:xfrm>
        </p:spPr>
      </p:pic>
    </p:spTree>
    <p:extLst>
      <p:ext uri="{BB962C8B-B14F-4D97-AF65-F5344CB8AC3E}">
        <p14:creationId xmlns:p14="http://schemas.microsoft.com/office/powerpoint/2010/main" val="4229250280"/>
      </p:ext>
    </p:extLst>
  </p:cSld>
  <p:clrMapOvr>
    <a:masterClrMapping/>
  </p:clrMapOvr>
  <p:transition spd="slow">
    <p:wip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950344" y="1885950"/>
            <a:ext cx="6858000" cy="3086100"/>
          </a:xfrm>
          <a:prstGeom prst="rect">
            <a:avLst/>
          </a:prstGeom>
        </p:spPr>
      </p:pic>
      <p:sp>
        <p:nvSpPr>
          <p:cNvPr id="5" name="Tekstvak 4"/>
          <p:cNvSpPr txBox="1"/>
          <p:nvPr/>
        </p:nvSpPr>
        <p:spPr>
          <a:xfrm>
            <a:off x="6443932" y="1276709"/>
            <a:ext cx="4820359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3200" dirty="0"/>
              <a:t>Gekke vier op een rij spelen</a:t>
            </a:r>
          </a:p>
        </p:txBody>
      </p:sp>
    </p:spTree>
    <p:extLst>
      <p:ext uri="{BB962C8B-B14F-4D97-AF65-F5344CB8AC3E}">
        <p14:creationId xmlns:p14="http://schemas.microsoft.com/office/powerpoint/2010/main" val="26627531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667000" y="1885950"/>
            <a:ext cx="6858000" cy="308610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8326315" y="2027208"/>
            <a:ext cx="339748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3600" dirty="0"/>
              <a:t>Eendjes zoeken geblinddoekt</a:t>
            </a:r>
          </a:p>
        </p:txBody>
      </p:sp>
    </p:spTree>
    <p:extLst>
      <p:ext uri="{BB962C8B-B14F-4D97-AF65-F5344CB8AC3E}">
        <p14:creationId xmlns:p14="http://schemas.microsoft.com/office/powerpoint/2010/main" val="24117953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>
      <p:transition>
        <p:cut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79098"/>
            <a:ext cx="10058400" cy="452628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5210355" y="0"/>
            <a:ext cx="3110467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4000" dirty="0"/>
              <a:t>Hockey spelen</a:t>
            </a:r>
          </a:p>
        </p:txBody>
      </p:sp>
    </p:spTree>
    <p:extLst>
      <p:ext uri="{BB962C8B-B14F-4D97-AF65-F5344CB8AC3E}">
        <p14:creationId xmlns:p14="http://schemas.microsoft.com/office/powerpoint/2010/main" val="257564655"/>
      </p:ext>
    </p:extLst>
  </p:cSld>
  <p:clrMapOvr>
    <a:masterClrMapping/>
  </p:clrMapOvr>
  <p:transition spd="slow">
    <p:push dir="u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30393" y="1582948"/>
            <a:ext cx="9268604" cy="4170872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5020574" y="923026"/>
            <a:ext cx="2339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dirty="0"/>
              <a:t>Boogschieten was leuk !</a:t>
            </a:r>
          </a:p>
        </p:txBody>
      </p:sp>
    </p:spTree>
    <p:extLst>
      <p:ext uri="{BB962C8B-B14F-4D97-AF65-F5344CB8AC3E}">
        <p14:creationId xmlns:p14="http://schemas.microsoft.com/office/powerpoint/2010/main" val="418857367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312653" y="2015346"/>
            <a:ext cx="6858000" cy="308610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6599208" y="1285336"/>
            <a:ext cx="273344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dirty="0"/>
              <a:t>ZAKSPRINGEN -  MOEILIJK!</a:t>
            </a:r>
          </a:p>
          <a:p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4214822545"/>
      </p:ext>
    </p:extLst>
  </p:cSld>
  <p:clrMapOvr>
    <a:masterClrMapping/>
  </p:clrMapOvr>
  <p:transition spd="med">
    <p:pull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2204" y="1979762"/>
            <a:ext cx="10058400" cy="4526280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2708695" y="715992"/>
            <a:ext cx="734079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3600" dirty="0"/>
              <a:t>Raad eens wat we aan het doen  zijn??</a:t>
            </a:r>
          </a:p>
        </p:txBody>
      </p:sp>
    </p:spTree>
    <p:extLst>
      <p:ext uri="{BB962C8B-B14F-4D97-AF65-F5344CB8AC3E}">
        <p14:creationId xmlns:p14="http://schemas.microsoft.com/office/powerpoint/2010/main" val="26777785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808" y="1350034"/>
            <a:ext cx="10058400" cy="45262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16987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>
      <p:transition>
        <p:cut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85800"/>
            <a:ext cx="10058400" cy="45262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262635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55940" y="1621766"/>
            <a:ext cx="9098950" cy="40945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4076906"/>
      </p:ext>
    </p:extLst>
  </p:cSld>
  <p:clrMapOvr>
    <a:masterClrMapping/>
  </p:clrMapOvr>
  <p:transition spd="slow">
    <p:randomBar dir="vert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9895" y="1341407"/>
            <a:ext cx="10058400" cy="4526280"/>
          </a:xfrm>
          <a:prstGeom prst="rect">
            <a:avLst/>
          </a:prstGeom>
        </p:spPr>
      </p:pic>
      <p:sp>
        <p:nvSpPr>
          <p:cNvPr id="4" name="Rechthoek 3"/>
          <p:cNvSpPr/>
          <p:nvPr/>
        </p:nvSpPr>
        <p:spPr>
          <a:xfrm>
            <a:off x="3454662" y="305685"/>
            <a:ext cx="6431376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BE" sz="4800" dirty="0"/>
              <a:t>DAAAAAAAG!!!!!!!!!!!!!!!!!!!!!</a:t>
            </a:r>
          </a:p>
        </p:txBody>
      </p:sp>
    </p:spTree>
    <p:extLst>
      <p:ext uri="{BB962C8B-B14F-4D97-AF65-F5344CB8AC3E}">
        <p14:creationId xmlns:p14="http://schemas.microsoft.com/office/powerpoint/2010/main" val="11309405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</p:sld>
</file>

<file path=ppt/theme/theme1.xml><?xml version="1.0" encoding="utf-8"?>
<a:theme xmlns:a="http://schemas.openxmlformats.org/drawingml/2006/main" name="Druppel">
  <a:themeElements>
    <a:clrScheme name="Druppel">
      <a:dk1>
        <a:sysClr val="windowText" lastClr="000000"/>
      </a:dk1>
      <a:lt1>
        <a:sysClr val="window" lastClr="FFFFFF"/>
      </a:lt1>
      <a:dk2>
        <a:srgbClr val="27537E"/>
      </a:dk2>
      <a:lt2>
        <a:srgbClr val="AABED7"/>
      </a:lt2>
      <a:accent1>
        <a:srgbClr val="E34B7A"/>
      </a:accent1>
      <a:accent2>
        <a:srgbClr val="AC339A"/>
      </a:accent2>
      <a:accent3>
        <a:srgbClr val="6953B7"/>
      </a:accent3>
      <a:accent4>
        <a:srgbClr val="1D7EAB"/>
      </a:accent4>
      <a:accent5>
        <a:srgbClr val="43AFD6"/>
      </a:accent5>
      <a:accent6>
        <a:srgbClr val="DE85E1"/>
      </a:accent6>
      <a:hlink>
        <a:srgbClr val="ED87A6"/>
      </a:hlink>
      <a:folHlink>
        <a:srgbClr val="C99EAC"/>
      </a:folHlink>
    </a:clrScheme>
    <a:fontScheme name="Druppel">
      <a:maj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Druppel">
      <a:fillStyleLst>
        <a:solidFill>
          <a:schemeClr val="phClr"/>
        </a:solidFill>
        <a:solidFill>
          <a:schemeClr val="phClr">
            <a:tint val="69000"/>
            <a:satMod val="105000"/>
            <a:lumMod val="110000"/>
          </a:schemeClr>
        </a:solidFill>
        <a:gradFill rotWithShape="1">
          <a:gsLst>
            <a:gs pos="0">
              <a:schemeClr val="phClr">
                <a:tint val="94000"/>
                <a:satMod val="100000"/>
                <a:lumMod val="108000"/>
              </a:schemeClr>
            </a:gs>
            <a:gs pos="50000">
              <a:schemeClr val="phClr">
                <a:tint val="98000"/>
                <a:shade val="100000"/>
                <a:satMod val="100000"/>
                <a:lumMod val="100000"/>
              </a:schemeClr>
            </a:gs>
            <a:gs pos="100000">
              <a:schemeClr val="phClr">
                <a:shade val="72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>
              <a:shade val="60000"/>
            </a:schemeClr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28000"/>
              </a:srgbClr>
            </a:outerShdw>
          </a:effectLst>
        </a:effectStyle>
        <a:effectStyle>
          <a:effectLst>
            <a:outerShdw blurRad="63500" dist="25400" dir="5400000" algn="ctr" rotWithShape="0">
              <a:srgbClr val="000000">
                <a:alpha val="69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1200000"/>
            </a:lightRig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64000"/>
                <a:lumMod val="8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78000"/>
                <a:shade val="100000"/>
                <a:hueMod val="136000"/>
                <a:satMod val="160000"/>
                <a:lumMod val="105000"/>
              </a:schemeClr>
            </a:gs>
            <a:gs pos="100000">
              <a:schemeClr val="phClr">
                <a:shade val="92000"/>
                <a:satMod val="170000"/>
                <a:lumMod val="96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oplet" id="{8984A317-299A-4E50-B45D-BFC9EDE2337A}" vid="{C71B277C-C29A-4BA0-A7BA-43502DF21AB3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TM04033925[[fn=Druppel]]</Template>
  <TotalTime>149</TotalTime>
  <Words>42</Words>
  <Application>Microsoft Office PowerPoint</Application>
  <PresentationFormat>Breedbeeld</PresentationFormat>
  <Paragraphs>11</Paragraphs>
  <Slides>13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2</vt:i4>
      </vt:variant>
      <vt:variant>
        <vt:lpstr>Thema</vt:lpstr>
      </vt:variant>
      <vt:variant>
        <vt:i4>1</vt:i4>
      </vt:variant>
      <vt:variant>
        <vt:lpstr>Diatitels</vt:lpstr>
      </vt:variant>
      <vt:variant>
        <vt:i4>13</vt:i4>
      </vt:variant>
    </vt:vector>
  </HeadingPairs>
  <TitlesOfParts>
    <vt:vector size="16" baseType="lpstr">
      <vt:lpstr>Arial</vt:lpstr>
      <vt:lpstr>Tw Cen MT</vt:lpstr>
      <vt:lpstr>Druppel</vt:lpstr>
      <vt:lpstr>Sportdag 2021</vt:lpstr>
      <vt:lpstr>PowerPoint-presentatie</vt:lpstr>
      <vt:lpstr>Wat een pret!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Sportdag 2021</dc:title>
  <dc:creator>Gebruiker</dc:creator>
  <cp:lastModifiedBy>Katrien Verbruggen</cp:lastModifiedBy>
  <cp:revision>8</cp:revision>
  <dcterms:created xsi:type="dcterms:W3CDTF">2021-10-08T12:07:54Z</dcterms:created>
  <dcterms:modified xsi:type="dcterms:W3CDTF">2021-10-09T11:24:26Z</dcterms:modified>
</cp:coreProperties>
</file>