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16"/>
  </p:notesMasterIdLst>
  <p:sldIdLst>
    <p:sldId id="256" r:id="rId5"/>
    <p:sldId id="257" r:id="rId6"/>
    <p:sldId id="265" r:id="rId7"/>
    <p:sldId id="266" r:id="rId8"/>
    <p:sldId id="258" r:id="rId9"/>
    <p:sldId id="259" r:id="rId10"/>
    <p:sldId id="260" r:id="rId11"/>
    <p:sldId id="261" r:id="rId12"/>
    <p:sldId id="262" r:id="rId13"/>
    <p:sldId id="263" r:id="rId14"/>
    <p:sldId id="267"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017B942-EA6C-4C2F-BD77-CB6DFFA256F3}" v="2" dt="2026-04-23T12:37:09.40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varScale="1">
        <p:scale>
          <a:sx n="64" d="100"/>
          <a:sy n="64" d="100"/>
        </p:scale>
        <p:origin x="8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07BF2A-4734-4423-BBF5-08F641674079}" type="datetimeFigureOut">
              <a:rPr lang="nl-BE" smtClean="0"/>
              <a:t>23/04/2026</a:t>
            </a:fld>
            <a:endParaRPr lang="nl-BE"/>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5C81D0-C6B6-48BF-B14D-1BEB6D781407}" type="slidenum">
              <a:rPr lang="nl-BE" smtClean="0"/>
              <a:t>‹nr.›</a:t>
            </a:fld>
            <a:endParaRPr lang="nl-BE"/>
          </a:p>
        </p:txBody>
      </p:sp>
    </p:spTree>
    <p:extLst>
      <p:ext uri="{BB962C8B-B14F-4D97-AF65-F5344CB8AC3E}">
        <p14:creationId xmlns:p14="http://schemas.microsoft.com/office/powerpoint/2010/main" val="9367641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855C81D0-C6B6-48BF-B14D-1BEB6D781407}" type="slidenum">
              <a:rPr lang="nl-BE" smtClean="0"/>
              <a:t>7</a:t>
            </a:fld>
            <a:endParaRPr lang="nl-BE"/>
          </a:p>
        </p:txBody>
      </p:sp>
    </p:spTree>
    <p:extLst>
      <p:ext uri="{BB962C8B-B14F-4D97-AF65-F5344CB8AC3E}">
        <p14:creationId xmlns:p14="http://schemas.microsoft.com/office/powerpoint/2010/main" val="40616811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nl-NL"/>
              <a:t>Klik om stijl te bewerken</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4/23/2026</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‹nr.›</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sche 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nl-NL"/>
              <a:t>Klik om stijl te bewerken</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48A87A34-81AB-432B-8DAE-1953F412C126}" type="datetimeFigureOut">
              <a:rPr lang="en-US" dirty="0"/>
              <a:t>4/23/2026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el en bijschrift">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nl-NL"/>
              <a:t>Klik om stijl te bewerken</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4/23/2026</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‹nr.›</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eraat met bijschrift">
    <p:spTree>
      <p:nvGrpSpPr>
        <p:cNvPr id="1" name=""/>
        <p:cNvGrpSpPr/>
        <p:nvPr/>
      </p:nvGrpSpPr>
      <p:grpSpPr>
        <a:xfrm>
          <a:off x="0" y="0"/>
          <a:ext cx="0" cy="0"/>
          <a:chOff x="0" y="0"/>
          <a:chExt cx="0" cy="0"/>
        </a:xfrm>
      </p:grpSpPr>
      <p:pic>
        <p:nvPicPr>
          <p:cNvPr id="11" name="Picture 10"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nl-NL"/>
              <a:t>Klik om stijl te bewerken</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4/23/2026</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‹nr.›</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amkaartje">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nl-NL"/>
              <a:t>Klik om stijl te bewerken</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4/23/2026</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‹nr.›</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kolomme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nl-NL"/>
              <a:t>Klik om stijl te bewerken</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3" name="Date Placeholder 2"/>
          <p:cNvSpPr>
            <a:spLocks noGrp="1"/>
          </p:cNvSpPr>
          <p:nvPr>
            <p:ph type="dt" sz="half" idx="10"/>
          </p:nvPr>
        </p:nvSpPr>
        <p:spPr/>
        <p:txBody>
          <a:bodyPr/>
          <a:lstStyle/>
          <a:p>
            <a:fld id="{48A87A34-81AB-432B-8DAE-1953F412C126}" type="datetimeFigureOut">
              <a:rPr lang="en-US" dirty="0"/>
              <a:t>4/23/2026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Afbeelding-kolom">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nl-NL"/>
              <a:t>Klik om stijl te bewerken</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3" name="Date Placeholder 2"/>
          <p:cNvSpPr>
            <a:spLocks noGrp="1"/>
          </p:cNvSpPr>
          <p:nvPr>
            <p:ph type="dt" sz="half" idx="10"/>
          </p:nvPr>
        </p:nvSpPr>
        <p:spPr/>
        <p:txBody>
          <a:bodyPr/>
          <a:lstStyle/>
          <a:p>
            <a:fld id="{48A87A34-81AB-432B-8DAE-1953F412C126}" type="datetimeFigureOut">
              <a:rPr lang="en-US" dirty="0"/>
              <a:t>4/23/2026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4/23/2026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e titel en tekst">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nl-NL"/>
              <a:t>Klik om stijl te bewerken</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4/23/2026</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‹nr.›</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4/23/2026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nl-NL"/>
              <a:t>Klik om stijl te bewerken</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4/23/2026</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‹nr.›</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4/23/2026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nl-NL"/>
              <a:t>Klik om stijl te bewerken</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685800" y="3132666"/>
            <a:ext cx="5311775" cy="3086019"/>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p:cNvSpPr>
            <a:spLocks noGrp="1"/>
          </p:cNvSpPr>
          <p:nvPr>
            <p:ph sz="quarter" idx="4"/>
          </p:nvPr>
        </p:nvSpPr>
        <p:spPr>
          <a:xfrm>
            <a:off x="6172200" y="3132666"/>
            <a:ext cx="5334000" cy="3086019"/>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4/23/2026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4/23/2026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4/23/2026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nl-NL"/>
              <a:t>Klik om stijl te bewerken</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48A87A34-81AB-432B-8DAE-1953F412C126}" type="datetimeFigureOut">
              <a:rPr lang="en-US" dirty="0"/>
              <a:t>4/23/2026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nl-NL"/>
              <a:t>Klik om stijl te bewerken</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48A87A34-81AB-432B-8DAE-1953F412C126}" type="datetimeFigureOut">
              <a:rPr lang="en-US" dirty="0"/>
              <a:t>4/23/2026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2-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nl-NL"/>
              <a:t>Klik om stijl te bewerken</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4/23/2026</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‹nr.›</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3.xml"/><Relationship Id="rId5" Type="http://schemas.openxmlformats.org/officeDocument/2006/relationships/image" Target="../media/image17.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3.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CD2B127-157B-0D0F-1D8D-6A790E247AE7}"/>
              </a:ext>
            </a:extLst>
          </p:cNvPr>
          <p:cNvSpPr>
            <a:spLocks noGrp="1"/>
          </p:cNvSpPr>
          <p:nvPr>
            <p:ph type="ctrTitle"/>
          </p:nvPr>
        </p:nvSpPr>
        <p:spPr>
          <a:xfrm>
            <a:off x="4687410" y="1803405"/>
            <a:ext cx="6132990" cy="1825096"/>
          </a:xfrm>
        </p:spPr>
        <p:txBody>
          <a:bodyPr>
            <a:normAutofit/>
          </a:bodyPr>
          <a:lstStyle/>
          <a:p>
            <a:r>
              <a:rPr lang="nl-BE" dirty="0" err="1"/>
              <a:t>Oost-vLAANDEREN</a:t>
            </a:r>
            <a:endParaRPr lang="nl-BE" dirty="0"/>
          </a:p>
        </p:txBody>
      </p:sp>
      <p:sp>
        <p:nvSpPr>
          <p:cNvPr id="3" name="Ondertitel 2">
            <a:extLst>
              <a:ext uri="{FF2B5EF4-FFF2-40B4-BE49-F238E27FC236}">
                <a16:creationId xmlns:a16="http://schemas.microsoft.com/office/drawing/2014/main" id="{E961D73C-48B5-74DB-20F6-2AE58FAD373B}"/>
              </a:ext>
            </a:extLst>
          </p:cNvPr>
          <p:cNvSpPr>
            <a:spLocks noGrp="1"/>
          </p:cNvSpPr>
          <p:nvPr>
            <p:ph type="subTitle" idx="1"/>
          </p:nvPr>
        </p:nvSpPr>
        <p:spPr>
          <a:xfrm>
            <a:off x="4837312" y="3827073"/>
            <a:ext cx="6132990" cy="685800"/>
          </a:xfrm>
        </p:spPr>
        <p:txBody>
          <a:bodyPr>
            <a:normAutofit/>
          </a:bodyPr>
          <a:lstStyle/>
          <a:p>
            <a:r>
              <a:rPr lang="nl-BE"/>
              <a:t>Gent</a:t>
            </a:r>
          </a:p>
        </p:txBody>
      </p:sp>
      <p:pic>
        <p:nvPicPr>
          <p:cNvPr id="4" name="Afbeelding 3">
            <a:extLst>
              <a:ext uri="{FF2B5EF4-FFF2-40B4-BE49-F238E27FC236}">
                <a16:creationId xmlns:a16="http://schemas.microsoft.com/office/drawing/2014/main" id="{9C546898-CEC0-60AA-61F7-D9A4844E9793}"/>
              </a:ext>
            </a:extLst>
          </p:cNvPr>
          <p:cNvPicPr>
            <a:picLocks noChangeAspect="1"/>
          </p:cNvPicPr>
          <p:nvPr/>
        </p:nvPicPr>
        <p:blipFill>
          <a:blip r:embed="rId2"/>
          <a:srcRect r="4" b="4"/>
          <a:stretch>
            <a:fillRect/>
          </a:stretch>
        </p:blipFill>
        <p:spPr>
          <a:xfrm>
            <a:off x="314793" y="1004341"/>
            <a:ext cx="3789187" cy="4327895"/>
          </a:xfrm>
          <a:prstGeom prst="rect">
            <a:avLst/>
          </a:prstGeom>
        </p:spPr>
      </p:pic>
    </p:spTree>
    <p:extLst>
      <p:ext uri="{BB962C8B-B14F-4D97-AF65-F5344CB8AC3E}">
        <p14:creationId xmlns:p14="http://schemas.microsoft.com/office/powerpoint/2010/main" val="20758759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hade val="98000"/>
                <a:satMod val="150000"/>
                <a:lumMod val="102000"/>
              </a:schemeClr>
            </a:gs>
            <a:gs pos="50000">
              <a:schemeClr val="bg1">
                <a:tint val="98000"/>
                <a:shade val="90000"/>
                <a:satMod val="13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ECDD1C7-3E51-40DC-8B85-24AA12A3917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pic>
        <p:nvPicPr>
          <p:cNvPr id="10" name="Picture 9">
            <a:extLst>
              <a:ext uri="{FF2B5EF4-FFF2-40B4-BE49-F238E27FC236}">
                <a16:creationId xmlns:a16="http://schemas.microsoft.com/office/drawing/2014/main" id="{926BC0C6-2E6A-4FE0-8465-4642D24063F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useBgFill="1">
        <p:nvSpPr>
          <p:cNvPr id="12" name="Rectangle 11">
            <a:extLst>
              <a:ext uri="{FF2B5EF4-FFF2-40B4-BE49-F238E27FC236}">
                <a16:creationId xmlns:a16="http://schemas.microsoft.com/office/drawing/2014/main" id="{9CD9ACDE-8038-488C-AB0C-5FD1A373C8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086A35FF-6F3C-AA0A-E371-AF3DC16A1E60}"/>
              </a:ext>
            </a:extLst>
          </p:cNvPr>
          <p:cNvSpPr>
            <a:spLocks noGrp="1"/>
          </p:cNvSpPr>
          <p:nvPr>
            <p:ph type="title"/>
          </p:nvPr>
        </p:nvSpPr>
        <p:spPr>
          <a:xfrm>
            <a:off x="3854450" y="965200"/>
            <a:ext cx="7372350" cy="998511"/>
          </a:xfrm>
        </p:spPr>
        <p:txBody>
          <a:bodyPr vert="horz" lIns="91440" tIns="45720" rIns="91440" bIns="45720" rtlCol="0" anchor="b">
            <a:normAutofit/>
          </a:bodyPr>
          <a:lstStyle/>
          <a:p>
            <a:pPr algn="l"/>
            <a:r>
              <a:rPr lang="en-US" sz="6000" dirty="0"/>
              <a:t>2 </a:t>
            </a:r>
            <a:r>
              <a:rPr lang="en-US" sz="6000" dirty="0" err="1"/>
              <a:t>wist</a:t>
            </a:r>
            <a:r>
              <a:rPr lang="en-US" sz="6000" dirty="0"/>
              <a:t>-je-</a:t>
            </a:r>
            <a:r>
              <a:rPr lang="en-US" sz="6000" dirty="0" err="1"/>
              <a:t>datjes</a:t>
            </a:r>
            <a:endParaRPr lang="en-US" sz="6000" dirty="0"/>
          </a:p>
        </p:txBody>
      </p:sp>
      <p:sp>
        <p:nvSpPr>
          <p:cNvPr id="14" name="Rectangle 13">
            <a:extLst>
              <a:ext uri="{FF2B5EF4-FFF2-40B4-BE49-F238E27FC236}">
                <a16:creationId xmlns:a16="http://schemas.microsoft.com/office/drawing/2014/main" id="{DA6C2449-5F66-4753-AAA3-4AD81E57A0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06393" cy="6858000"/>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635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16" name="Picture 15">
            <a:extLst>
              <a:ext uri="{FF2B5EF4-FFF2-40B4-BE49-F238E27FC236}">
                <a16:creationId xmlns:a16="http://schemas.microsoft.com/office/drawing/2014/main" id="{D6574459-C046-4C49-8130-7114EBC6884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r="43730"/>
          <a:stretch/>
        </p:blipFill>
        <p:spPr>
          <a:xfrm rot="16200000">
            <a:off x="-1265219" y="2188762"/>
            <a:ext cx="6860373" cy="2482850"/>
          </a:xfrm>
          <a:prstGeom prst="rect">
            <a:avLst/>
          </a:prstGeom>
        </p:spPr>
      </p:pic>
      <p:sp>
        <p:nvSpPr>
          <p:cNvPr id="11" name="Tekstvak 10">
            <a:extLst>
              <a:ext uri="{FF2B5EF4-FFF2-40B4-BE49-F238E27FC236}">
                <a16:creationId xmlns:a16="http://schemas.microsoft.com/office/drawing/2014/main" id="{0A3E94C5-D35A-9957-D5B9-BFE15EC6FBA6}"/>
              </a:ext>
            </a:extLst>
          </p:cNvPr>
          <p:cNvSpPr txBox="1"/>
          <p:nvPr/>
        </p:nvSpPr>
        <p:spPr>
          <a:xfrm>
            <a:off x="3406393" y="5398290"/>
            <a:ext cx="6222568" cy="830997"/>
          </a:xfrm>
          <a:prstGeom prst="rect">
            <a:avLst/>
          </a:prstGeom>
          <a:noFill/>
        </p:spPr>
        <p:txBody>
          <a:bodyPr wrap="square">
            <a:spAutoFit/>
          </a:bodyPr>
          <a:lstStyle/>
          <a:p>
            <a:r>
              <a:rPr lang="nl-BE" sz="2400" dirty="0"/>
              <a:t>Gent was ooit de tweede grootste stad van Europa</a:t>
            </a:r>
            <a:r>
              <a:rPr lang="nl-BE" dirty="0"/>
              <a:t>: </a:t>
            </a:r>
            <a:r>
              <a:rPr lang="nl-BE" sz="2400" dirty="0"/>
              <a:t>In de 13e en 14e eeuw</a:t>
            </a:r>
            <a:endParaRPr lang="nl-BE" dirty="0"/>
          </a:p>
        </p:txBody>
      </p:sp>
      <p:pic>
        <p:nvPicPr>
          <p:cNvPr id="13" name="Afbeelding 12">
            <a:extLst>
              <a:ext uri="{FF2B5EF4-FFF2-40B4-BE49-F238E27FC236}">
                <a16:creationId xmlns:a16="http://schemas.microsoft.com/office/drawing/2014/main" id="{F5AD081F-6943-3A16-3931-7BAEA08D47C9}"/>
              </a:ext>
            </a:extLst>
          </p:cNvPr>
          <p:cNvPicPr>
            <a:picLocks noChangeAspect="1"/>
          </p:cNvPicPr>
          <p:nvPr/>
        </p:nvPicPr>
        <p:blipFill>
          <a:blip r:embed="rId4"/>
          <a:stretch>
            <a:fillRect/>
          </a:stretch>
        </p:blipFill>
        <p:spPr>
          <a:xfrm>
            <a:off x="4117080" y="1963711"/>
            <a:ext cx="3957840" cy="3327817"/>
          </a:xfrm>
          <a:prstGeom prst="rect">
            <a:avLst/>
          </a:prstGeom>
        </p:spPr>
      </p:pic>
      <p:sp>
        <p:nvSpPr>
          <p:cNvPr id="17" name="Tekstvak 16">
            <a:extLst>
              <a:ext uri="{FF2B5EF4-FFF2-40B4-BE49-F238E27FC236}">
                <a16:creationId xmlns:a16="http://schemas.microsoft.com/office/drawing/2014/main" id="{E911FB35-D2C2-BE70-47F4-9A64DC671260}"/>
              </a:ext>
            </a:extLst>
          </p:cNvPr>
          <p:cNvSpPr txBox="1"/>
          <p:nvPr/>
        </p:nvSpPr>
        <p:spPr>
          <a:xfrm>
            <a:off x="7540625" y="6186147"/>
            <a:ext cx="6108490" cy="400110"/>
          </a:xfrm>
          <a:prstGeom prst="rect">
            <a:avLst/>
          </a:prstGeom>
          <a:noFill/>
        </p:spPr>
        <p:txBody>
          <a:bodyPr wrap="square">
            <a:spAutoFit/>
          </a:bodyPr>
          <a:lstStyle/>
          <a:p>
            <a:r>
              <a:rPr lang="nl-BE" sz="2000" b="1" dirty="0"/>
              <a:t>Rijk aan erkende streekproducten</a:t>
            </a:r>
            <a:r>
              <a:rPr lang="nl-BE" dirty="0"/>
              <a:t>:</a:t>
            </a:r>
          </a:p>
        </p:txBody>
      </p:sp>
      <p:pic>
        <p:nvPicPr>
          <p:cNvPr id="18" name="Afbeelding 17">
            <a:extLst>
              <a:ext uri="{FF2B5EF4-FFF2-40B4-BE49-F238E27FC236}">
                <a16:creationId xmlns:a16="http://schemas.microsoft.com/office/drawing/2014/main" id="{D1C14523-BDFC-4763-0932-58EEDFF46637}"/>
              </a:ext>
            </a:extLst>
          </p:cNvPr>
          <p:cNvPicPr>
            <a:picLocks noChangeAspect="1"/>
          </p:cNvPicPr>
          <p:nvPr/>
        </p:nvPicPr>
        <p:blipFill>
          <a:blip r:embed="rId5"/>
          <a:stretch>
            <a:fillRect/>
          </a:stretch>
        </p:blipFill>
        <p:spPr>
          <a:xfrm>
            <a:off x="8785607" y="2093853"/>
            <a:ext cx="3196531" cy="3302063"/>
          </a:xfrm>
          <a:prstGeom prst="rect">
            <a:avLst/>
          </a:prstGeom>
        </p:spPr>
      </p:pic>
      <p:sp>
        <p:nvSpPr>
          <p:cNvPr id="20" name="Tijdelijke aanduiding voor tekst 19">
            <a:extLst>
              <a:ext uri="{FF2B5EF4-FFF2-40B4-BE49-F238E27FC236}">
                <a16:creationId xmlns:a16="http://schemas.microsoft.com/office/drawing/2014/main" id="{E90E67EE-F206-0660-E8C2-34E080A6A5B5}"/>
              </a:ext>
            </a:extLst>
          </p:cNvPr>
          <p:cNvSpPr>
            <a:spLocks noGrp="1"/>
          </p:cNvSpPr>
          <p:nvPr>
            <p:ph type="body" idx="1"/>
          </p:nvPr>
        </p:nvSpPr>
        <p:spPr/>
        <p:txBody>
          <a:bodyPr/>
          <a:lstStyle/>
          <a:p>
            <a:endParaRPr lang="nl-BE"/>
          </a:p>
        </p:txBody>
      </p:sp>
    </p:spTree>
    <p:extLst>
      <p:ext uri="{BB962C8B-B14F-4D97-AF65-F5344CB8AC3E}">
        <p14:creationId xmlns:p14="http://schemas.microsoft.com/office/powerpoint/2010/main" val="598753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hade val="98000"/>
                <a:satMod val="150000"/>
                <a:lumMod val="102000"/>
              </a:schemeClr>
            </a:gs>
            <a:gs pos="50000">
              <a:schemeClr val="bg1">
                <a:tint val="98000"/>
                <a:shade val="90000"/>
                <a:satMod val="13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6ECDD1C7-3E51-40DC-8B85-24AA12A3917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pic>
        <p:nvPicPr>
          <p:cNvPr id="27" name="Picture 26">
            <a:extLst>
              <a:ext uri="{FF2B5EF4-FFF2-40B4-BE49-F238E27FC236}">
                <a16:creationId xmlns:a16="http://schemas.microsoft.com/office/drawing/2014/main" id="{926BC0C6-2E6A-4FE0-8465-4642D24063F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useBgFill="1">
        <p:nvSpPr>
          <p:cNvPr id="29" name="Rectangle 28">
            <a:extLst>
              <a:ext uri="{FF2B5EF4-FFF2-40B4-BE49-F238E27FC236}">
                <a16:creationId xmlns:a16="http://schemas.microsoft.com/office/drawing/2014/main" id="{50496C6C-A85F-426B-9ED1-3444166CE4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5CA63588-3787-7C65-FE66-2021AC2A79CE}"/>
              </a:ext>
            </a:extLst>
          </p:cNvPr>
          <p:cNvSpPr>
            <a:spLocks noGrp="1"/>
          </p:cNvSpPr>
          <p:nvPr>
            <p:ph type="title"/>
          </p:nvPr>
        </p:nvSpPr>
        <p:spPr>
          <a:xfrm>
            <a:off x="792483" y="821265"/>
            <a:ext cx="6098705" cy="5222117"/>
          </a:xfrm>
        </p:spPr>
        <p:txBody>
          <a:bodyPr vert="horz" lIns="91440" tIns="45720" rIns="91440" bIns="45720" rtlCol="0" anchor="ctr">
            <a:normAutofit/>
          </a:bodyPr>
          <a:lstStyle/>
          <a:p>
            <a:r>
              <a:rPr lang="en-US" sz="5400"/>
              <a:t>         </a:t>
            </a:r>
          </a:p>
        </p:txBody>
      </p:sp>
      <p:cxnSp>
        <p:nvCxnSpPr>
          <p:cNvPr id="31" name="Straight Connector 30">
            <a:extLst>
              <a:ext uri="{FF2B5EF4-FFF2-40B4-BE49-F238E27FC236}">
                <a16:creationId xmlns:a16="http://schemas.microsoft.com/office/drawing/2014/main" id="{AD0EF22F-5D3C-4240-8C32-1B20803E5A8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97108" y="1923563"/>
            <a:ext cx="0" cy="301752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pic>
        <p:nvPicPr>
          <p:cNvPr id="33" name="Picture 32">
            <a:extLst>
              <a:ext uri="{FF2B5EF4-FFF2-40B4-BE49-F238E27FC236}">
                <a16:creationId xmlns:a16="http://schemas.microsoft.com/office/drawing/2014/main" id="{3C686525-A4A6-4614-8AEE-CF21B8F2AAF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r="43730"/>
          <a:stretch/>
        </p:blipFill>
        <p:spPr>
          <a:xfrm rot="16200000">
            <a:off x="7520388" y="2188762"/>
            <a:ext cx="6860373" cy="2482850"/>
          </a:xfrm>
          <a:prstGeom prst="rect">
            <a:avLst/>
          </a:prstGeom>
        </p:spPr>
      </p:pic>
      <p:sp>
        <p:nvSpPr>
          <p:cNvPr id="4" name="Tekstvak 3">
            <a:extLst>
              <a:ext uri="{FF2B5EF4-FFF2-40B4-BE49-F238E27FC236}">
                <a16:creationId xmlns:a16="http://schemas.microsoft.com/office/drawing/2014/main" id="{312ED39B-3EBF-20DA-2AB9-C082E5BD6753}"/>
              </a:ext>
            </a:extLst>
          </p:cNvPr>
          <p:cNvSpPr txBox="1"/>
          <p:nvPr/>
        </p:nvSpPr>
        <p:spPr>
          <a:xfrm>
            <a:off x="-557939" y="960896"/>
            <a:ext cx="16156444" cy="5386090"/>
          </a:xfrm>
          <a:prstGeom prst="rect">
            <a:avLst/>
          </a:prstGeom>
          <a:noFill/>
        </p:spPr>
        <p:txBody>
          <a:bodyPr wrap="square" rtlCol="0">
            <a:spAutoFit/>
          </a:bodyPr>
          <a:lstStyle/>
          <a:p>
            <a:r>
              <a:rPr lang="nl-BE" sz="34400" dirty="0"/>
              <a:t>EINDE</a:t>
            </a:r>
          </a:p>
        </p:txBody>
      </p:sp>
    </p:spTree>
    <p:extLst>
      <p:ext uri="{BB962C8B-B14F-4D97-AF65-F5344CB8AC3E}">
        <p14:creationId xmlns:p14="http://schemas.microsoft.com/office/powerpoint/2010/main" val="27123686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667AB579-3ED5-4975-89F8-08728B69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a:extLst>
              <a:ext uri="{FF2B5EF4-FFF2-40B4-BE49-F238E27FC236}">
                <a16:creationId xmlns:a16="http://schemas.microsoft.com/office/drawing/2014/main" id="{BA030EC5-B38E-4B49-B806-8AC9058F96A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6" name="Titel 5">
            <a:extLst>
              <a:ext uri="{FF2B5EF4-FFF2-40B4-BE49-F238E27FC236}">
                <a16:creationId xmlns:a16="http://schemas.microsoft.com/office/drawing/2014/main" id="{0D2C5633-3FC7-400C-F851-EB8A26CF6CC7}"/>
              </a:ext>
            </a:extLst>
          </p:cNvPr>
          <p:cNvSpPr>
            <a:spLocks noGrp="1"/>
          </p:cNvSpPr>
          <p:nvPr>
            <p:ph type="title"/>
          </p:nvPr>
        </p:nvSpPr>
        <p:spPr>
          <a:xfrm>
            <a:off x="685800" y="1105622"/>
            <a:ext cx="3306744" cy="1293028"/>
          </a:xfrm>
        </p:spPr>
        <p:txBody>
          <a:bodyPr>
            <a:normAutofit/>
          </a:bodyPr>
          <a:lstStyle/>
          <a:p>
            <a:r>
              <a:rPr lang="nl-BE" sz="3200">
                <a:highlight>
                  <a:srgbClr val="FF00FF"/>
                </a:highlight>
              </a:rPr>
              <a:t>Rivier de Leie</a:t>
            </a:r>
          </a:p>
        </p:txBody>
      </p:sp>
      <p:sp>
        <p:nvSpPr>
          <p:cNvPr id="3" name="Tijdelijke aanduiding voor inhoud 2">
            <a:extLst>
              <a:ext uri="{FF2B5EF4-FFF2-40B4-BE49-F238E27FC236}">
                <a16:creationId xmlns:a16="http://schemas.microsoft.com/office/drawing/2014/main" id="{246E1BD4-0D3C-4737-426D-9D58569FC831}"/>
              </a:ext>
            </a:extLst>
          </p:cNvPr>
          <p:cNvSpPr>
            <a:spLocks noGrp="1"/>
          </p:cNvSpPr>
          <p:nvPr>
            <p:ph idx="1"/>
          </p:nvPr>
        </p:nvSpPr>
        <p:spPr>
          <a:xfrm>
            <a:off x="685801" y="2535810"/>
            <a:ext cx="3306742" cy="3682875"/>
          </a:xfrm>
        </p:spPr>
        <p:txBody>
          <a:bodyPr>
            <a:normAutofit/>
          </a:bodyPr>
          <a:lstStyle/>
          <a:p>
            <a:r>
              <a:rPr lang="nl-BE" sz="1600" dirty="0">
                <a:highlight>
                  <a:srgbClr val="FF00FF"/>
                </a:highlight>
              </a:rPr>
              <a:t>Stroomt door Frankrijk en België.</a:t>
            </a:r>
          </a:p>
          <a:p>
            <a:r>
              <a:rPr lang="nl-BE" sz="1600" dirty="0">
                <a:highlight>
                  <a:srgbClr val="FF00FF"/>
                </a:highlight>
              </a:rPr>
              <a:t>Stroomt door Gent.</a:t>
            </a:r>
          </a:p>
        </p:txBody>
      </p:sp>
      <p:sp>
        <p:nvSpPr>
          <p:cNvPr id="28" name="Rounded Rectangle 14">
            <a:extLst>
              <a:ext uri="{FF2B5EF4-FFF2-40B4-BE49-F238E27FC236}">
                <a16:creationId xmlns:a16="http://schemas.microsoft.com/office/drawing/2014/main" id="{18E5571A-3A6F-472B-A138-E951FC76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6008" y="1066164"/>
            <a:ext cx="6765949" cy="5148371"/>
          </a:xfrm>
          <a:prstGeom prst="roundRect">
            <a:avLst>
              <a:gd name="adj" fmla="val 2403"/>
            </a:avLst>
          </a:prstGeom>
          <a:solidFill>
            <a:srgbClr val="FFFFFF"/>
          </a:solidFill>
          <a:ln>
            <a:noFill/>
          </a:ln>
          <a:effectLst>
            <a:innerShdw blurRad="114300">
              <a:srgbClr val="40404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Afbeelding 1">
            <a:extLst>
              <a:ext uri="{FF2B5EF4-FFF2-40B4-BE49-F238E27FC236}">
                <a16:creationId xmlns:a16="http://schemas.microsoft.com/office/drawing/2014/main" id="{269252C5-B866-3D39-050D-60EF0DB9AC5D}"/>
              </a:ext>
            </a:extLst>
          </p:cNvPr>
          <p:cNvPicPr>
            <a:picLocks noChangeAspect="1"/>
          </p:cNvPicPr>
          <p:nvPr/>
        </p:nvPicPr>
        <p:blipFill>
          <a:blip r:embed="rId3"/>
          <a:srcRect l="5047" r="6459"/>
          <a:stretch>
            <a:fillRect/>
          </a:stretch>
        </p:blipFill>
        <p:spPr>
          <a:xfrm>
            <a:off x="4955339" y="1336566"/>
            <a:ext cx="6127287" cy="4607567"/>
          </a:xfrm>
          <a:prstGeom prst="rect">
            <a:avLst/>
          </a:prstGeom>
        </p:spPr>
      </p:pic>
    </p:spTree>
    <p:extLst>
      <p:ext uri="{BB962C8B-B14F-4D97-AF65-F5344CB8AC3E}">
        <p14:creationId xmlns:p14="http://schemas.microsoft.com/office/powerpoint/2010/main" val="422861692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544528D-3F22-4B21-8F86-F8EB0B38C5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576968D6-159C-41CA-A306-8686E970698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el 1">
            <a:extLst>
              <a:ext uri="{FF2B5EF4-FFF2-40B4-BE49-F238E27FC236}">
                <a16:creationId xmlns:a16="http://schemas.microsoft.com/office/drawing/2014/main" id="{2DAEA090-9481-97B7-19D0-75F5394857C0}"/>
              </a:ext>
            </a:extLst>
          </p:cNvPr>
          <p:cNvSpPr>
            <a:spLocks noGrp="1"/>
          </p:cNvSpPr>
          <p:nvPr>
            <p:ph type="title"/>
          </p:nvPr>
        </p:nvSpPr>
        <p:spPr>
          <a:xfrm>
            <a:off x="685799" y="764373"/>
            <a:ext cx="3977639" cy="1600200"/>
          </a:xfrm>
        </p:spPr>
        <p:txBody>
          <a:bodyPr anchor="b">
            <a:normAutofit/>
          </a:bodyPr>
          <a:lstStyle/>
          <a:p>
            <a:pPr algn="l"/>
            <a:r>
              <a:rPr lang="nl-BE" sz="3200"/>
              <a:t>begroeiing</a:t>
            </a:r>
          </a:p>
        </p:txBody>
      </p:sp>
      <p:sp>
        <p:nvSpPr>
          <p:cNvPr id="3" name="Tijdelijke aanduiding voor inhoud 2">
            <a:extLst>
              <a:ext uri="{FF2B5EF4-FFF2-40B4-BE49-F238E27FC236}">
                <a16:creationId xmlns:a16="http://schemas.microsoft.com/office/drawing/2014/main" id="{C424A01C-927D-6B3E-D969-435869293283}"/>
              </a:ext>
            </a:extLst>
          </p:cNvPr>
          <p:cNvSpPr>
            <a:spLocks noGrp="1"/>
          </p:cNvSpPr>
          <p:nvPr>
            <p:ph idx="1"/>
          </p:nvPr>
        </p:nvSpPr>
        <p:spPr>
          <a:xfrm>
            <a:off x="497530" y="2566372"/>
            <a:ext cx="3977639" cy="3854112"/>
          </a:xfrm>
        </p:spPr>
        <p:txBody>
          <a:bodyPr>
            <a:normAutofit/>
          </a:bodyPr>
          <a:lstStyle/>
          <a:p>
            <a:r>
              <a:rPr lang="nl-BE" sz="2000" dirty="0"/>
              <a:t>Het </a:t>
            </a:r>
            <a:r>
              <a:rPr lang="nl-BE" sz="2000" b="1" dirty="0" err="1"/>
              <a:t>Meetjeslands</a:t>
            </a:r>
            <a:r>
              <a:rPr lang="nl-BE" sz="2000" b="1" dirty="0"/>
              <a:t> krekengebied</a:t>
            </a:r>
            <a:r>
              <a:rPr lang="nl-BE" sz="2000" dirty="0"/>
              <a:t> is een streek in het uiterste </a:t>
            </a:r>
            <a:r>
              <a:rPr lang="nl-BE" sz="2000" b="1" dirty="0"/>
              <a:t>noorden</a:t>
            </a:r>
            <a:r>
              <a:rPr lang="nl-BE" sz="2000" dirty="0"/>
              <a:t> van de provincie Oost-Vlaanderen, tegen de </a:t>
            </a:r>
            <a:r>
              <a:rPr lang="nl-BE" sz="2000" b="1" dirty="0"/>
              <a:t>Nederlandse grens</a:t>
            </a:r>
            <a:r>
              <a:rPr lang="nl-BE" sz="2000" dirty="0"/>
              <a:t>. De streek maakt deel uit van het </a:t>
            </a:r>
            <a:r>
              <a:rPr lang="nl-BE" sz="2000" b="1" dirty="0"/>
              <a:t>Meetjesland</a:t>
            </a:r>
            <a:r>
              <a:rPr lang="nl-BE" sz="1600" b="1" dirty="0"/>
              <a:t>.</a:t>
            </a:r>
          </a:p>
        </p:txBody>
      </p:sp>
      <p:pic>
        <p:nvPicPr>
          <p:cNvPr id="4" name="Afbeelding 3">
            <a:extLst>
              <a:ext uri="{FF2B5EF4-FFF2-40B4-BE49-F238E27FC236}">
                <a16:creationId xmlns:a16="http://schemas.microsoft.com/office/drawing/2014/main" id="{9A71C9FE-9C9F-95A0-3B72-B3E68A73E0FF}"/>
              </a:ext>
            </a:extLst>
          </p:cNvPr>
          <p:cNvPicPr>
            <a:picLocks noChangeAspect="1"/>
          </p:cNvPicPr>
          <p:nvPr/>
        </p:nvPicPr>
        <p:blipFill>
          <a:blip r:embed="rId3"/>
          <a:srcRect t="19292" b="17824"/>
          <a:stretch>
            <a:fillRect/>
          </a:stretch>
        </p:blipFill>
        <p:spPr>
          <a:xfrm>
            <a:off x="4972699" y="746126"/>
            <a:ext cx="6533501" cy="5472558"/>
          </a:xfrm>
          <a:prstGeom prst="rect">
            <a:avLst/>
          </a:prstGeom>
        </p:spPr>
      </p:pic>
    </p:spTree>
    <p:extLst>
      <p:ext uri="{BB962C8B-B14F-4D97-AF65-F5344CB8AC3E}">
        <p14:creationId xmlns:p14="http://schemas.microsoft.com/office/powerpoint/2010/main" val="2231844965"/>
      </p:ext>
    </p:extLst>
  </p:cSld>
  <p:clrMapOvr>
    <a:masterClrMapping/>
  </p:clrMapOvr>
  <p:transition spd="slow">
    <p:comb/>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6817BFA-9939-42FC-97E6-1DDD23A38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A4C4F977-CDDE-402E-B4F0-84B5572E77C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el 1">
            <a:extLst>
              <a:ext uri="{FF2B5EF4-FFF2-40B4-BE49-F238E27FC236}">
                <a16:creationId xmlns:a16="http://schemas.microsoft.com/office/drawing/2014/main" id="{BB57788F-0392-82D8-BF2A-EB15DDB297C7}"/>
              </a:ext>
            </a:extLst>
          </p:cNvPr>
          <p:cNvSpPr>
            <a:spLocks noGrp="1"/>
          </p:cNvSpPr>
          <p:nvPr>
            <p:ph type="title"/>
          </p:nvPr>
        </p:nvSpPr>
        <p:spPr>
          <a:xfrm>
            <a:off x="685799" y="764373"/>
            <a:ext cx="3977639" cy="1600200"/>
          </a:xfrm>
        </p:spPr>
        <p:txBody>
          <a:bodyPr anchor="b">
            <a:normAutofit/>
          </a:bodyPr>
          <a:lstStyle/>
          <a:p>
            <a:pPr algn="l"/>
            <a:r>
              <a:rPr lang="nl-BE" sz="3200" dirty="0"/>
              <a:t>Muur van Geraardsbergen</a:t>
            </a:r>
          </a:p>
        </p:txBody>
      </p:sp>
      <p:sp>
        <p:nvSpPr>
          <p:cNvPr id="8" name="Content Placeholder 7">
            <a:extLst>
              <a:ext uri="{FF2B5EF4-FFF2-40B4-BE49-F238E27FC236}">
                <a16:creationId xmlns:a16="http://schemas.microsoft.com/office/drawing/2014/main" id="{E1B68163-36A2-CACE-69B8-CA995B797ACF}"/>
              </a:ext>
            </a:extLst>
          </p:cNvPr>
          <p:cNvSpPr>
            <a:spLocks noGrp="1"/>
          </p:cNvSpPr>
          <p:nvPr>
            <p:ph idx="1"/>
          </p:nvPr>
        </p:nvSpPr>
        <p:spPr>
          <a:xfrm>
            <a:off x="697041" y="2364573"/>
            <a:ext cx="3977639" cy="3854112"/>
          </a:xfrm>
        </p:spPr>
        <p:txBody>
          <a:bodyPr>
            <a:normAutofit/>
          </a:bodyPr>
          <a:lstStyle/>
          <a:p>
            <a:r>
              <a:rPr lang="nl-BE" sz="2000" dirty="0"/>
              <a:t>De Muur van Geraardsbergen is een </a:t>
            </a:r>
            <a:r>
              <a:rPr lang="nl-BE" sz="2000" b="1" dirty="0"/>
              <a:t>helling</a:t>
            </a:r>
            <a:r>
              <a:rPr lang="nl-BE" sz="2000" dirty="0"/>
              <a:t> en staat op de </a:t>
            </a:r>
            <a:r>
              <a:rPr lang="nl-BE" sz="2000" b="1" dirty="0"/>
              <a:t>Oudenberg</a:t>
            </a:r>
            <a:r>
              <a:rPr lang="nl-BE" sz="2000" dirty="0"/>
              <a:t> in de Belgische stad Geraardsbergen. De Muur, ook bekend als de </a:t>
            </a:r>
            <a:r>
              <a:rPr lang="nl-BE" sz="2000" b="1" dirty="0"/>
              <a:t>Muur-Kapelmuur</a:t>
            </a:r>
            <a:r>
              <a:rPr lang="nl-BE" sz="2000" dirty="0"/>
              <a:t>, was een begrip als voorlaatste helling in de wielerwedstrijd de </a:t>
            </a:r>
            <a:r>
              <a:rPr lang="nl-BE" sz="2000" b="1" dirty="0"/>
              <a:t>Ronde van Vlaanderen</a:t>
            </a:r>
            <a:r>
              <a:rPr lang="nl-BE" sz="2400" dirty="0"/>
              <a:t>.</a:t>
            </a:r>
            <a:endParaRPr lang="en-US" sz="2000" dirty="0"/>
          </a:p>
        </p:txBody>
      </p:sp>
      <p:pic>
        <p:nvPicPr>
          <p:cNvPr id="4" name="Tijdelijke aanduiding voor inhoud 3">
            <a:extLst>
              <a:ext uri="{FF2B5EF4-FFF2-40B4-BE49-F238E27FC236}">
                <a16:creationId xmlns:a16="http://schemas.microsoft.com/office/drawing/2014/main" id="{6927A037-C42E-9E4B-F322-419B47D99B88}"/>
              </a:ext>
            </a:extLst>
          </p:cNvPr>
          <p:cNvPicPr>
            <a:picLocks noChangeAspect="1"/>
          </p:cNvPicPr>
          <p:nvPr/>
        </p:nvPicPr>
        <p:blipFill>
          <a:blip r:embed="rId3"/>
          <a:stretch>
            <a:fillRect/>
          </a:stretch>
        </p:blipFill>
        <p:spPr>
          <a:xfrm>
            <a:off x="4972699" y="1025809"/>
            <a:ext cx="6533501" cy="4913192"/>
          </a:xfrm>
          <a:prstGeom prst="rect">
            <a:avLst/>
          </a:prstGeom>
        </p:spPr>
      </p:pic>
    </p:spTree>
    <p:extLst>
      <p:ext uri="{BB962C8B-B14F-4D97-AF65-F5344CB8AC3E}">
        <p14:creationId xmlns:p14="http://schemas.microsoft.com/office/powerpoint/2010/main" val="2252913904"/>
      </p:ext>
    </p:extLst>
  </p:cSld>
  <p:clrMapOvr>
    <a:masterClrMapping/>
  </p:clrMapOvr>
  <p:transition spd="slow">
    <p:randomBar dir="vert"/>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67AB579-3ED5-4975-89F8-08728B69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BA030EC5-B38E-4B49-B806-8AC9058F96A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el 1">
            <a:extLst>
              <a:ext uri="{FF2B5EF4-FFF2-40B4-BE49-F238E27FC236}">
                <a16:creationId xmlns:a16="http://schemas.microsoft.com/office/drawing/2014/main" id="{3FE1D79B-B70D-68BB-37A3-C86D9B3F2534}"/>
              </a:ext>
            </a:extLst>
          </p:cNvPr>
          <p:cNvSpPr>
            <a:spLocks noGrp="1"/>
          </p:cNvSpPr>
          <p:nvPr>
            <p:ph type="title"/>
          </p:nvPr>
        </p:nvSpPr>
        <p:spPr>
          <a:xfrm>
            <a:off x="685800" y="1105622"/>
            <a:ext cx="3306744" cy="1293028"/>
          </a:xfrm>
        </p:spPr>
        <p:txBody>
          <a:bodyPr>
            <a:normAutofit/>
          </a:bodyPr>
          <a:lstStyle/>
          <a:p>
            <a:r>
              <a:rPr lang="nl-BE" sz="3200" dirty="0"/>
              <a:t> Een gebouw</a:t>
            </a:r>
          </a:p>
        </p:txBody>
      </p:sp>
      <p:pic>
        <p:nvPicPr>
          <p:cNvPr id="5" name="Tijdelijke aanduiding voor inhoud 4">
            <a:extLst>
              <a:ext uri="{FF2B5EF4-FFF2-40B4-BE49-F238E27FC236}">
                <a16:creationId xmlns:a16="http://schemas.microsoft.com/office/drawing/2014/main" id="{AD389DBD-D673-5383-33EA-1AC2DE5FD99B}"/>
              </a:ext>
            </a:extLst>
          </p:cNvPr>
          <p:cNvPicPr>
            <a:picLocks noGrp="1" noChangeAspect="1"/>
          </p:cNvPicPr>
          <p:nvPr>
            <p:ph idx="1"/>
          </p:nvPr>
        </p:nvPicPr>
        <p:blipFill>
          <a:blip r:embed="rId3"/>
          <a:stretch>
            <a:fillRect/>
          </a:stretch>
        </p:blipFill>
        <p:spPr>
          <a:xfrm>
            <a:off x="175447" y="2139978"/>
            <a:ext cx="4019288" cy="3218633"/>
          </a:xfrm>
          <a:prstGeom prst="rect">
            <a:avLst/>
          </a:prstGeom>
        </p:spPr>
      </p:pic>
      <p:sp>
        <p:nvSpPr>
          <p:cNvPr id="15" name="Rounded Rectangle 14">
            <a:extLst>
              <a:ext uri="{FF2B5EF4-FFF2-40B4-BE49-F238E27FC236}">
                <a16:creationId xmlns:a16="http://schemas.microsoft.com/office/drawing/2014/main" id="{18E5571A-3A6F-472B-A138-E951FC76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6008" y="1066164"/>
            <a:ext cx="6765949" cy="5148371"/>
          </a:xfrm>
          <a:prstGeom prst="roundRect">
            <a:avLst>
              <a:gd name="adj" fmla="val 2403"/>
            </a:avLst>
          </a:prstGeom>
          <a:solidFill>
            <a:srgbClr val="FFFFFF"/>
          </a:solidFill>
          <a:ln>
            <a:noFill/>
          </a:ln>
          <a:effectLst>
            <a:innerShdw blurRad="114300">
              <a:srgbClr val="40404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kstvak 5">
            <a:extLst>
              <a:ext uri="{FF2B5EF4-FFF2-40B4-BE49-F238E27FC236}">
                <a16:creationId xmlns:a16="http://schemas.microsoft.com/office/drawing/2014/main" id="{58B02D38-7A3B-CAC4-6DF3-892665FC7950}"/>
              </a:ext>
            </a:extLst>
          </p:cNvPr>
          <p:cNvSpPr txBox="1"/>
          <p:nvPr/>
        </p:nvSpPr>
        <p:spPr>
          <a:xfrm>
            <a:off x="464696" y="5712739"/>
            <a:ext cx="4344636" cy="584775"/>
          </a:xfrm>
          <a:prstGeom prst="rect">
            <a:avLst/>
          </a:prstGeom>
          <a:noFill/>
        </p:spPr>
        <p:txBody>
          <a:bodyPr wrap="square" rtlCol="0">
            <a:spAutoFit/>
          </a:bodyPr>
          <a:lstStyle/>
          <a:p>
            <a:r>
              <a:rPr lang="nl-BE" sz="3200" dirty="0"/>
              <a:t>‘t </a:t>
            </a:r>
            <a:r>
              <a:rPr lang="nl-BE" sz="3200" dirty="0" err="1"/>
              <a:t>Gravensteen</a:t>
            </a:r>
            <a:endParaRPr lang="nl-BE" sz="3200" dirty="0"/>
          </a:p>
        </p:txBody>
      </p:sp>
      <p:sp>
        <p:nvSpPr>
          <p:cNvPr id="7" name="Tekstvak 6">
            <a:extLst>
              <a:ext uri="{FF2B5EF4-FFF2-40B4-BE49-F238E27FC236}">
                <a16:creationId xmlns:a16="http://schemas.microsoft.com/office/drawing/2014/main" id="{9566B7C0-7995-74C5-C3A4-31BDCCFDC316}"/>
              </a:ext>
            </a:extLst>
          </p:cNvPr>
          <p:cNvSpPr txBox="1"/>
          <p:nvPr/>
        </p:nvSpPr>
        <p:spPr>
          <a:xfrm>
            <a:off x="1207414" y="6241329"/>
            <a:ext cx="2263515" cy="369332"/>
          </a:xfrm>
          <a:prstGeom prst="rect">
            <a:avLst/>
          </a:prstGeom>
          <a:noFill/>
        </p:spPr>
        <p:txBody>
          <a:bodyPr wrap="square" rtlCol="0">
            <a:spAutoFit/>
          </a:bodyPr>
          <a:lstStyle/>
          <a:p>
            <a:r>
              <a:rPr lang="nl-BE" dirty="0"/>
              <a:t>Gent</a:t>
            </a:r>
          </a:p>
        </p:txBody>
      </p:sp>
      <p:sp>
        <p:nvSpPr>
          <p:cNvPr id="10" name="Tekstvak 9">
            <a:extLst>
              <a:ext uri="{FF2B5EF4-FFF2-40B4-BE49-F238E27FC236}">
                <a16:creationId xmlns:a16="http://schemas.microsoft.com/office/drawing/2014/main" id="{BFCCAB66-AAA6-0028-9664-3BC50EB710A4}"/>
              </a:ext>
            </a:extLst>
          </p:cNvPr>
          <p:cNvSpPr txBox="1"/>
          <p:nvPr/>
        </p:nvSpPr>
        <p:spPr>
          <a:xfrm>
            <a:off x="5308457" y="1591936"/>
            <a:ext cx="6093500" cy="1938992"/>
          </a:xfrm>
          <a:prstGeom prst="rect">
            <a:avLst/>
          </a:prstGeom>
          <a:noFill/>
        </p:spPr>
        <p:txBody>
          <a:bodyPr wrap="square">
            <a:spAutoFit/>
          </a:bodyPr>
          <a:lstStyle/>
          <a:p>
            <a:r>
              <a:rPr lang="nl-BE" sz="2400" dirty="0"/>
              <a:t>Het is nu een </a:t>
            </a:r>
            <a:r>
              <a:rPr lang="nl-BE" sz="2400" b="1" dirty="0"/>
              <a:t>museum </a:t>
            </a:r>
            <a:r>
              <a:rPr lang="nl-BE" sz="2400" dirty="0"/>
              <a:t>en vormt een belangrijke toeristische plek in de stad.</a:t>
            </a:r>
          </a:p>
          <a:p>
            <a:r>
              <a:rPr lang="nl-BE" sz="2400" dirty="0"/>
              <a:t>Het is een kasteel met een waterburcht. </a:t>
            </a:r>
          </a:p>
          <a:p>
            <a:r>
              <a:rPr lang="nl-BE" sz="2400" dirty="0"/>
              <a:t>Het water is ter verdediging van het kasteel.</a:t>
            </a:r>
            <a:r>
              <a:rPr lang="nl-BE" sz="2000" dirty="0"/>
              <a:t> </a:t>
            </a:r>
          </a:p>
        </p:txBody>
      </p:sp>
    </p:spTree>
    <p:extLst>
      <p:ext uri="{BB962C8B-B14F-4D97-AF65-F5344CB8AC3E}">
        <p14:creationId xmlns:p14="http://schemas.microsoft.com/office/powerpoint/2010/main" val="22778247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53D3991D-FADF-73B9-47B1-771471943070}"/>
              </a:ext>
            </a:extLst>
          </p:cNvPr>
          <p:cNvSpPr txBox="1"/>
          <p:nvPr/>
        </p:nvSpPr>
        <p:spPr>
          <a:xfrm>
            <a:off x="4317166" y="1008807"/>
            <a:ext cx="5426439" cy="461665"/>
          </a:xfrm>
          <a:prstGeom prst="rect">
            <a:avLst/>
          </a:prstGeom>
          <a:noFill/>
        </p:spPr>
        <p:txBody>
          <a:bodyPr wrap="square" rtlCol="0">
            <a:spAutoFit/>
          </a:bodyPr>
          <a:lstStyle/>
          <a:p>
            <a:r>
              <a:rPr lang="nl-BE" sz="2400" b="1"/>
              <a:t>KKevin</a:t>
            </a:r>
            <a:r>
              <a:rPr lang="nl-BE" sz="2400" b="1" dirty="0"/>
              <a:t> de Bruyne en  Marc Sleen</a:t>
            </a:r>
          </a:p>
        </p:txBody>
      </p:sp>
      <p:sp>
        <p:nvSpPr>
          <p:cNvPr id="3" name="Tekstvak 2">
            <a:extLst>
              <a:ext uri="{FF2B5EF4-FFF2-40B4-BE49-F238E27FC236}">
                <a16:creationId xmlns:a16="http://schemas.microsoft.com/office/drawing/2014/main" id="{A642F3C8-8E3E-1845-48C7-D3F1893F6FDB}"/>
              </a:ext>
            </a:extLst>
          </p:cNvPr>
          <p:cNvSpPr txBox="1"/>
          <p:nvPr/>
        </p:nvSpPr>
        <p:spPr>
          <a:xfrm>
            <a:off x="5906125" y="362476"/>
            <a:ext cx="3192905" cy="646331"/>
          </a:xfrm>
          <a:prstGeom prst="rect">
            <a:avLst/>
          </a:prstGeom>
          <a:noFill/>
        </p:spPr>
        <p:txBody>
          <a:bodyPr wrap="square" rtlCol="0">
            <a:spAutoFit/>
          </a:bodyPr>
          <a:lstStyle/>
          <a:p>
            <a:r>
              <a:rPr lang="nl-BE" sz="3600" b="1" dirty="0"/>
              <a:t>VIP</a:t>
            </a:r>
          </a:p>
        </p:txBody>
      </p:sp>
      <p:pic>
        <p:nvPicPr>
          <p:cNvPr id="4" name="Afbeelding 3">
            <a:extLst>
              <a:ext uri="{FF2B5EF4-FFF2-40B4-BE49-F238E27FC236}">
                <a16:creationId xmlns:a16="http://schemas.microsoft.com/office/drawing/2014/main" id="{A7C560D9-7CE1-63B0-63A1-1E05CAD42E9B}"/>
              </a:ext>
            </a:extLst>
          </p:cNvPr>
          <p:cNvPicPr>
            <a:picLocks noChangeAspect="1"/>
          </p:cNvPicPr>
          <p:nvPr/>
        </p:nvPicPr>
        <p:blipFill>
          <a:blip r:embed="rId2"/>
          <a:stretch>
            <a:fillRect/>
          </a:stretch>
        </p:blipFill>
        <p:spPr>
          <a:xfrm>
            <a:off x="808221" y="877184"/>
            <a:ext cx="3792510" cy="3792510"/>
          </a:xfrm>
          <a:prstGeom prst="rect">
            <a:avLst/>
          </a:prstGeom>
        </p:spPr>
      </p:pic>
      <p:sp>
        <p:nvSpPr>
          <p:cNvPr id="5" name="Tekstvak 4">
            <a:extLst>
              <a:ext uri="{FF2B5EF4-FFF2-40B4-BE49-F238E27FC236}">
                <a16:creationId xmlns:a16="http://schemas.microsoft.com/office/drawing/2014/main" id="{1E4D9AA5-10C9-95AC-C06A-096A42029450}"/>
              </a:ext>
            </a:extLst>
          </p:cNvPr>
          <p:cNvSpPr txBox="1"/>
          <p:nvPr/>
        </p:nvSpPr>
        <p:spPr>
          <a:xfrm>
            <a:off x="966265" y="4710420"/>
            <a:ext cx="2953062" cy="769441"/>
          </a:xfrm>
          <a:prstGeom prst="rect">
            <a:avLst/>
          </a:prstGeom>
          <a:noFill/>
        </p:spPr>
        <p:txBody>
          <a:bodyPr wrap="square" rtlCol="0">
            <a:spAutoFit/>
          </a:bodyPr>
          <a:lstStyle/>
          <a:p>
            <a:r>
              <a:rPr lang="nl-BE" sz="4400" dirty="0"/>
              <a:t>Kevin</a:t>
            </a:r>
          </a:p>
        </p:txBody>
      </p:sp>
      <p:pic>
        <p:nvPicPr>
          <p:cNvPr id="6" name="Afbeelding 5">
            <a:extLst>
              <a:ext uri="{FF2B5EF4-FFF2-40B4-BE49-F238E27FC236}">
                <a16:creationId xmlns:a16="http://schemas.microsoft.com/office/drawing/2014/main" id="{3ED59692-6ADF-21B9-C088-77953A598F2E}"/>
              </a:ext>
            </a:extLst>
          </p:cNvPr>
          <p:cNvPicPr>
            <a:picLocks noChangeAspect="1"/>
          </p:cNvPicPr>
          <p:nvPr/>
        </p:nvPicPr>
        <p:blipFill>
          <a:blip r:embed="rId3"/>
          <a:stretch>
            <a:fillRect/>
          </a:stretch>
        </p:blipFill>
        <p:spPr>
          <a:xfrm>
            <a:off x="7285220" y="2248525"/>
            <a:ext cx="3942413" cy="2909965"/>
          </a:xfrm>
          <a:prstGeom prst="rect">
            <a:avLst/>
          </a:prstGeom>
        </p:spPr>
      </p:pic>
      <p:sp>
        <p:nvSpPr>
          <p:cNvPr id="7" name="Tekstvak 6">
            <a:extLst>
              <a:ext uri="{FF2B5EF4-FFF2-40B4-BE49-F238E27FC236}">
                <a16:creationId xmlns:a16="http://schemas.microsoft.com/office/drawing/2014/main" id="{6697DDD5-FF8F-B8EE-3885-A7201224C041}"/>
              </a:ext>
            </a:extLst>
          </p:cNvPr>
          <p:cNvSpPr txBox="1"/>
          <p:nvPr/>
        </p:nvSpPr>
        <p:spPr>
          <a:xfrm>
            <a:off x="7030385" y="5218251"/>
            <a:ext cx="2953062" cy="584775"/>
          </a:xfrm>
          <a:prstGeom prst="rect">
            <a:avLst/>
          </a:prstGeom>
          <a:noFill/>
        </p:spPr>
        <p:txBody>
          <a:bodyPr wrap="square" rtlCol="0">
            <a:spAutoFit/>
          </a:bodyPr>
          <a:lstStyle/>
          <a:p>
            <a:r>
              <a:rPr lang="nl-BE" sz="3200" dirty="0"/>
              <a:t>Marc 93 JAAR</a:t>
            </a:r>
          </a:p>
        </p:txBody>
      </p:sp>
      <p:sp>
        <p:nvSpPr>
          <p:cNvPr id="8" name="Tekstvak 7">
            <a:extLst>
              <a:ext uri="{FF2B5EF4-FFF2-40B4-BE49-F238E27FC236}">
                <a16:creationId xmlns:a16="http://schemas.microsoft.com/office/drawing/2014/main" id="{038E9615-D3F2-B91F-D848-CB84437487FC}"/>
              </a:ext>
            </a:extLst>
          </p:cNvPr>
          <p:cNvSpPr txBox="1"/>
          <p:nvPr/>
        </p:nvSpPr>
        <p:spPr>
          <a:xfrm>
            <a:off x="7829237" y="5644055"/>
            <a:ext cx="2854377" cy="1077218"/>
          </a:xfrm>
          <a:prstGeom prst="rect">
            <a:avLst/>
          </a:prstGeom>
          <a:noFill/>
        </p:spPr>
        <p:txBody>
          <a:bodyPr wrap="square" rtlCol="0">
            <a:spAutoFit/>
          </a:bodyPr>
          <a:lstStyle/>
          <a:p>
            <a:r>
              <a:rPr lang="nl-BE" sz="3200" dirty="0"/>
              <a:t>Tekenaar van Nero</a:t>
            </a:r>
          </a:p>
        </p:txBody>
      </p:sp>
      <p:sp>
        <p:nvSpPr>
          <p:cNvPr id="9" name="Tekstvak 8">
            <a:extLst>
              <a:ext uri="{FF2B5EF4-FFF2-40B4-BE49-F238E27FC236}">
                <a16:creationId xmlns:a16="http://schemas.microsoft.com/office/drawing/2014/main" id="{C72C8C18-39C4-BF13-9577-2728040295F7}"/>
              </a:ext>
            </a:extLst>
          </p:cNvPr>
          <p:cNvSpPr txBox="1"/>
          <p:nvPr/>
        </p:nvSpPr>
        <p:spPr>
          <a:xfrm>
            <a:off x="2704476" y="4669694"/>
            <a:ext cx="3792510" cy="769441"/>
          </a:xfrm>
          <a:prstGeom prst="rect">
            <a:avLst/>
          </a:prstGeom>
          <a:noFill/>
        </p:spPr>
        <p:txBody>
          <a:bodyPr wrap="square" rtlCol="0">
            <a:spAutoFit/>
          </a:bodyPr>
          <a:lstStyle/>
          <a:p>
            <a:r>
              <a:rPr lang="nl-BE" sz="4400" b="1" dirty="0"/>
              <a:t>34 jaar</a:t>
            </a:r>
            <a:r>
              <a:rPr lang="nl-BE" sz="1600" b="1" dirty="0"/>
              <a:t> </a:t>
            </a:r>
            <a:endParaRPr lang="nl-BE" sz="4400" b="1" dirty="0"/>
          </a:p>
        </p:txBody>
      </p:sp>
      <p:sp>
        <p:nvSpPr>
          <p:cNvPr id="11" name="Tekstvak 10">
            <a:extLst>
              <a:ext uri="{FF2B5EF4-FFF2-40B4-BE49-F238E27FC236}">
                <a16:creationId xmlns:a16="http://schemas.microsoft.com/office/drawing/2014/main" id="{C477A4CC-0C8F-2988-6BFA-FB02DAEFC75E}"/>
              </a:ext>
            </a:extLst>
          </p:cNvPr>
          <p:cNvSpPr txBox="1"/>
          <p:nvPr/>
        </p:nvSpPr>
        <p:spPr>
          <a:xfrm>
            <a:off x="1650816" y="5479861"/>
            <a:ext cx="2551428" cy="646331"/>
          </a:xfrm>
          <a:prstGeom prst="rect">
            <a:avLst/>
          </a:prstGeom>
          <a:noFill/>
        </p:spPr>
        <p:txBody>
          <a:bodyPr wrap="square" rtlCol="0">
            <a:spAutoFit/>
          </a:bodyPr>
          <a:lstStyle/>
          <a:p>
            <a:r>
              <a:rPr lang="nl-BE" dirty="0"/>
              <a:t>Speelt bij </a:t>
            </a:r>
            <a:r>
              <a:rPr lang="nl-BE" b="1" dirty="0"/>
              <a:t>Napol</a:t>
            </a:r>
            <a:r>
              <a:rPr lang="nl-BE" dirty="0"/>
              <a:t>i en </a:t>
            </a:r>
            <a:r>
              <a:rPr lang="nl-BE" b="1" dirty="0"/>
              <a:t>Rode</a:t>
            </a:r>
            <a:r>
              <a:rPr lang="nl-BE" dirty="0"/>
              <a:t> duivels </a:t>
            </a:r>
          </a:p>
        </p:txBody>
      </p:sp>
    </p:spTree>
    <p:extLst>
      <p:ext uri="{BB962C8B-B14F-4D97-AF65-F5344CB8AC3E}">
        <p14:creationId xmlns:p14="http://schemas.microsoft.com/office/powerpoint/2010/main" val="14227597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85B2598-8081-4060-A4C3-472AA7EBC047}"/>
              </a:ext>
            </a:extLst>
          </p:cNvPr>
          <p:cNvSpPr>
            <a:spLocks noGrp="1"/>
          </p:cNvSpPr>
          <p:nvPr>
            <p:ph type="title"/>
          </p:nvPr>
        </p:nvSpPr>
        <p:spPr>
          <a:xfrm>
            <a:off x="2968052" y="761999"/>
            <a:ext cx="8538147" cy="1303867"/>
          </a:xfrm>
        </p:spPr>
        <p:txBody>
          <a:bodyPr/>
          <a:lstStyle/>
          <a:p>
            <a:r>
              <a:rPr lang="nl-BE" dirty="0"/>
              <a:t>sport , pretpark en feest  </a:t>
            </a:r>
          </a:p>
        </p:txBody>
      </p:sp>
      <p:sp>
        <p:nvSpPr>
          <p:cNvPr id="3" name="Tijdelijke aanduiding voor tekst 2">
            <a:extLst>
              <a:ext uri="{FF2B5EF4-FFF2-40B4-BE49-F238E27FC236}">
                <a16:creationId xmlns:a16="http://schemas.microsoft.com/office/drawing/2014/main" id="{FCE06094-F6D4-BA85-006D-3F36AFED8F56}"/>
              </a:ext>
            </a:extLst>
          </p:cNvPr>
          <p:cNvSpPr>
            <a:spLocks noGrp="1"/>
          </p:cNvSpPr>
          <p:nvPr>
            <p:ph type="body" idx="1"/>
          </p:nvPr>
        </p:nvSpPr>
        <p:spPr/>
        <p:txBody>
          <a:bodyPr/>
          <a:lstStyle/>
          <a:p>
            <a:r>
              <a:rPr lang="nl-BE" dirty="0"/>
              <a:t>sport</a:t>
            </a:r>
          </a:p>
        </p:txBody>
      </p:sp>
      <p:pic>
        <p:nvPicPr>
          <p:cNvPr id="9" name="Afbeelding 8">
            <a:extLst>
              <a:ext uri="{FF2B5EF4-FFF2-40B4-BE49-F238E27FC236}">
                <a16:creationId xmlns:a16="http://schemas.microsoft.com/office/drawing/2014/main" id="{28C12140-31AB-0FFD-ACBA-B16FD0F82151}"/>
              </a:ext>
            </a:extLst>
          </p:cNvPr>
          <p:cNvPicPr>
            <a:picLocks noChangeAspect="1"/>
          </p:cNvPicPr>
          <p:nvPr/>
        </p:nvPicPr>
        <p:blipFill>
          <a:blip r:embed="rId3"/>
          <a:stretch>
            <a:fillRect/>
          </a:stretch>
        </p:blipFill>
        <p:spPr>
          <a:xfrm>
            <a:off x="569626" y="3207895"/>
            <a:ext cx="3132633" cy="2888106"/>
          </a:xfrm>
          <a:prstGeom prst="rect">
            <a:avLst/>
          </a:prstGeom>
        </p:spPr>
      </p:pic>
      <p:sp>
        <p:nvSpPr>
          <p:cNvPr id="4" name="Tijdelijke aanduiding voor tekst 3">
            <a:extLst>
              <a:ext uri="{FF2B5EF4-FFF2-40B4-BE49-F238E27FC236}">
                <a16:creationId xmlns:a16="http://schemas.microsoft.com/office/drawing/2014/main" id="{3E3722C3-DF82-1819-42B4-F70BECA90607}"/>
              </a:ext>
            </a:extLst>
          </p:cNvPr>
          <p:cNvSpPr>
            <a:spLocks noGrp="1"/>
          </p:cNvSpPr>
          <p:nvPr>
            <p:ph type="body" sz="half" idx="15"/>
          </p:nvPr>
        </p:nvSpPr>
        <p:spPr>
          <a:xfrm>
            <a:off x="224852" y="2458387"/>
            <a:ext cx="3917379" cy="4399612"/>
          </a:xfrm>
        </p:spPr>
        <p:txBody>
          <a:bodyPr/>
          <a:lstStyle/>
          <a:p>
            <a:r>
              <a:rPr lang="nl-BE" dirty="0"/>
              <a:t>	       </a:t>
            </a:r>
            <a:r>
              <a:rPr lang="nl-BE" sz="5400" dirty="0">
                <a:sym typeface="Wingdings" panose="05000000000000000000" pitchFamily="2" charset="2"/>
              </a:rPr>
              <a:t></a:t>
            </a:r>
            <a:endParaRPr lang="nl-BE" dirty="0"/>
          </a:p>
        </p:txBody>
      </p:sp>
      <p:sp>
        <p:nvSpPr>
          <p:cNvPr id="5" name="Tijdelijke aanduiding voor tekst 4">
            <a:extLst>
              <a:ext uri="{FF2B5EF4-FFF2-40B4-BE49-F238E27FC236}">
                <a16:creationId xmlns:a16="http://schemas.microsoft.com/office/drawing/2014/main" id="{73BC24A9-20F0-5D29-833C-9F6DE0ADB542}"/>
              </a:ext>
            </a:extLst>
          </p:cNvPr>
          <p:cNvSpPr>
            <a:spLocks noGrp="1"/>
          </p:cNvSpPr>
          <p:nvPr>
            <p:ph type="body" sz="quarter" idx="3"/>
          </p:nvPr>
        </p:nvSpPr>
        <p:spPr/>
        <p:txBody>
          <a:bodyPr/>
          <a:lstStyle/>
          <a:p>
            <a:r>
              <a:rPr lang="nl-BE" dirty="0"/>
              <a:t>Pretpark </a:t>
            </a:r>
            <a:r>
              <a:rPr lang="nl-BE" dirty="0">
                <a:sym typeface="Wingdings" panose="05000000000000000000" pitchFamily="2" charset="2"/>
              </a:rPr>
              <a:t></a:t>
            </a:r>
            <a:endParaRPr lang="nl-BE" dirty="0"/>
          </a:p>
        </p:txBody>
      </p:sp>
      <p:pic>
        <p:nvPicPr>
          <p:cNvPr id="11" name="Afbeelding 10">
            <a:extLst>
              <a:ext uri="{FF2B5EF4-FFF2-40B4-BE49-F238E27FC236}">
                <a16:creationId xmlns:a16="http://schemas.microsoft.com/office/drawing/2014/main" id="{E898F5CB-BFF1-1AFE-0368-E3DBC8CD84B3}"/>
              </a:ext>
            </a:extLst>
          </p:cNvPr>
          <p:cNvPicPr>
            <a:picLocks noChangeAspect="1"/>
          </p:cNvPicPr>
          <p:nvPr/>
        </p:nvPicPr>
        <p:blipFill>
          <a:blip r:embed="rId4"/>
          <a:stretch>
            <a:fillRect/>
          </a:stretch>
        </p:blipFill>
        <p:spPr>
          <a:xfrm>
            <a:off x="4140698" y="3207895"/>
            <a:ext cx="3410212" cy="2888105"/>
          </a:xfrm>
          <a:prstGeom prst="rect">
            <a:avLst/>
          </a:prstGeom>
        </p:spPr>
      </p:pic>
      <p:sp>
        <p:nvSpPr>
          <p:cNvPr id="6" name="Tijdelijke aanduiding voor tekst 5">
            <a:extLst>
              <a:ext uri="{FF2B5EF4-FFF2-40B4-BE49-F238E27FC236}">
                <a16:creationId xmlns:a16="http://schemas.microsoft.com/office/drawing/2014/main" id="{18873500-9479-B924-2428-2C2BE16ED559}"/>
              </a:ext>
            </a:extLst>
          </p:cNvPr>
          <p:cNvSpPr>
            <a:spLocks noGrp="1"/>
          </p:cNvSpPr>
          <p:nvPr>
            <p:ph type="body" sz="half" idx="16"/>
          </p:nvPr>
        </p:nvSpPr>
        <p:spPr>
          <a:xfrm>
            <a:off x="4151210" y="2208827"/>
            <a:ext cx="3684015" cy="4030132"/>
          </a:xfrm>
        </p:spPr>
        <p:txBody>
          <a:bodyPr/>
          <a:lstStyle/>
          <a:p>
            <a:endParaRPr lang="nl-BE" dirty="0"/>
          </a:p>
        </p:txBody>
      </p:sp>
      <p:sp>
        <p:nvSpPr>
          <p:cNvPr id="7" name="Tijdelijke aanduiding voor tekst 6">
            <a:extLst>
              <a:ext uri="{FF2B5EF4-FFF2-40B4-BE49-F238E27FC236}">
                <a16:creationId xmlns:a16="http://schemas.microsoft.com/office/drawing/2014/main" id="{521C6863-6857-BA9E-D558-E55D9561B3AE}"/>
              </a:ext>
            </a:extLst>
          </p:cNvPr>
          <p:cNvSpPr>
            <a:spLocks noGrp="1"/>
          </p:cNvSpPr>
          <p:nvPr>
            <p:ph type="body" sz="quarter" idx="13"/>
          </p:nvPr>
        </p:nvSpPr>
        <p:spPr/>
        <p:txBody>
          <a:bodyPr/>
          <a:lstStyle/>
          <a:p>
            <a:r>
              <a:rPr lang="nl-BE" dirty="0"/>
              <a:t>Carnaval </a:t>
            </a:r>
            <a:r>
              <a:rPr lang="nl-BE" dirty="0">
                <a:sym typeface="Wingdings" panose="05000000000000000000" pitchFamily="2" charset="2"/>
              </a:rPr>
              <a:t></a:t>
            </a:r>
            <a:endParaRPr lang="nl-BE" dirty="0"/>
          </a:p>
        </p:txBody>
      </p:sp>
      <p:pic>
        <p:nvPicPr>
          <p:cNvPr id="13" name="Afbeelding 12">
            <a:extLst>
              <a:ext uri="{FF2B5EF4-FFF2-40B4-BE49-F238E27FC236}">
                <a16:creationId xmlns:a16="http://schemas.microsoft.com/office/drawing/2014/main" id="{6BB0BF70-1408-CC67-C024-3870F007BDA3}"/>
              </a:ext>
            </a:extLst>
          </p:cNvPr>
          <p:cNvPicPr>
            <a:picLocks noChangeAspect="1"/>
          </p:cNvPicPr>
          <p:nvPr/>
        </p:nvPicPr>
        <p:blipFill>
          <a:blip r:embed="rId5"/>
          <a:stretch>
            <a:fillRect/>
          </a:stretch>
        </p:blipFill>
        <p:spPr>
          <a:xfrm>
            <a:off x="7875016" y="3207895"/>
            <a:ext cx="3810000" cy="2888105"/>
          </a:xfrm>
          <a:prstGeom prst="rect">
            <a:avLst/>
          </a:prstGeom>
        </p:spPr>
      </p:pic>
      <p:sp>
        <p:nvSpPr>
          <p:cNvPr id="8" name="Tijdelijke aanduiding voor tekst 7">
            <a:extLst>
              <a:ext uri="{FF2B5EF4-FFF2-40B4-BE49-F238E27FC236}">
                <a16:creationId xmlns:a16="http://schemas.microsoft.com/office/drawing/2014/main" id="{D0FFEA8B-75D6-65C0-DB20-8475736E15F5}"/>
              </a:ext>
            </a:extLst>
          </p:cNvPr>
          <p:cNvSpPr>
            <a:spLocks noGrp="1"/>
          </p:cNvSpPr>
          <p:nvPr>
            <p:ph type="body" sz="half" idx="17"/>
          </p:nvPr>
        </p:nvSpPr>
        <p:spPr>
          <a:xfrm flipH="1">
            <a:off x="7825231" y="2946399"/>
            <a:ext cx="4481693" cy="3149601"/>
          </a:xfrm>
        </p:spPr>
        <p:txBody>
          <a:bodyPr/>
          <a:lstStyle/>
          <a:p>
            <a:endParaRPr lang="nl-BE" dirty="0"/>
          </a:p>
        </p:txBody>
      </p:sp>
      <p:sp>
        <p:nvSpPr>
          <p:cNvPr id="10" name="Tekstvak 9">
            <a:extLst>
              <a:ext uri="{FF2B5EF4-FFF2-40B4-BE49-F238E27FC236}">
                <a16:creationId xmlns:a16="http://schemas.microsoft.com/office/drawing/2014/main" id="{CD6CD2EE-6FBB-DC40-7D83-D67819B2ABD0}"/>
              </a:ext>
            </a:extLst>
          </p:cNvPr>
          <p:cNvSpPr txBox="1"/>
          <p:nvPr/>
        </p:nvSpPr>
        <p:spPr>
          <a:xfrm>
            <a:off x="683767" y="6096001"/>
            <a:ext cx="3018492" cy="830997"/>
          </a:xfrm>
          <a:prstGeom prst="rect">
            <a:avLst/>
          </a:prstGeom>
          <a:noFill/>
        </p:spPr>
        <p:txBody>
          <a:bodyPr wrap="square" rtlCol="0">
            <a:spAutoFit/>
          </a:bodyPr>
          <a:lstStyle/>
          <a:p>
            <a:r>
              <a:rPr lang="nl-BE" sz="2400" dirty="0"/>
              <a:t>Ronde van Vlaanderen</a:t>
            </a:r>
          </a:p>
        </p:txBody>
      </p:sp>
      <p:sp>
        <p:nvSpPr>
          <p:cNvPr id="12" name="Tekstvak 11">
            <a:extLst>
              <a:ext uri="{FF2B5EF4-FFF2-40B4-BE49-F238E27FC236}">
                <a16:creationId xmlns:a16="http://schemas.microsoft.com/office/drawing/2014/main" id="{0636C635-F7EE-3297-7150-48DCB9F82599}"/>
              </a:ext>
            </a:extLst>
          </p:cNvPr>
          <p:cNvSpPr txBox="1"/>
          <p:nvPr/>
        </p:nvSpPr>
        <p:spPr>
          <a:xfrm>
            <a:off x="4512039" y="6218697"/>
            <a:ext cx="3038871" cy="584775"/>
          </a:xfrm>
          <a:prstGeom prst="rect">
            <a:avLst/>
          </a:prstGeom>
          <a:noFill/>
        </p:spPr>
        <p:txBody>
          <a:bodyPr wrap="square" rtlCol="0">
            <a:spAutoFit/>
          </a:bodyPr>
          <a:lstStyle/>
          <a:p>
            <a:r>
              <a:rPr lang="nl-BE" sz="3200" dirty="0"/>
              <a:t>Harry </a:t>
            </a:r>
            <a:r>
              <a:rPr lang="nl-BE" sz="3200" dirty="0" err="1"/>
              <a:t>Malter</a:t>
            </a:r>
            <a:endParaRPr lang="nl-BE" sz="3200" dirty="0"/>
          </a:p>
        </p:txBody>
      </p:sp>
      <p:sp>
        <p:nvSpPr>
          <p:cNvPr id="17" name="Tekstvak 16">
            <a:extLst>
              <a:ext uri="{FF2B5EF4-FFF2-40B4-BE49-F238E27FC236}">
                <a16:creationId xmlns:a16="http://schemas.microsoft.com/office/drawing/2014/main" id="{41E69F3B-65D6-5BF7-3CB3-BFC45DE9043B}"/>
              </a:ext>
            </a:extLst>
          </p:cNvPr>
          <p:cNvSpPr txBox="1"/>
          <p:nvPr/>
        </p:nvSpPr>
        <p:spPr>
          <a:xfrm>
            <a:off x="8802791" y="6096000"/>
            <a:ext cx="3684015" cy="584775"/>
          </a:xfrm>
          <a:prstGeom prst="rect">
            <a:avLst/>
          </a:prstGeom>
          <a:noFill/>
        </p:spPr>
        <p:txBody>
          <a:bodyPr wrap="square" rtlCol="0">
            <a:spAutoFit/>
          </a:bodyPr>
          <a:lstStyle/>
          <a:p>
            <a:r>
              <a:rPr lang="nl-BE" sz="3200" dirty="0"/>
              <a:t>Aalst carnaval</a:t>
            </a:r>
          </a:p>
        </p:txBody>
      </p:sp>
    </p:spTree>
    <p:extLst>
      <p:ext uri="{BB962C8B-B14F-4D97-AF65-F5344CB8AC3E}">
        <p14:creationId xmlns:p14="http://schemas.microsoft.com/office/powerpoint/2010/main" val="276714024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hade val="98000"/>
                <a:satMod val="150000"/>
                <a:lumMod val="102000"/>
              </a:schemeClr>
            </a:gs>
            <a:gs pos="50000">
              <a:schemeClr val="bg1">
                <a:tint val="98000"/>
                <a:shade val="90000"/>
                <a:satMod val="13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ECDD1C7-3E51-40DC-8B85-24AA12A3917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pic>
        <p:nvPicPr>
          <p:cNvPr id="10" name="Picture 9">
            <a:extLst>
              <a:ext uri="{FF2B5EF4-FFF2-40B4-BE49-F238E27FC236}">
                <a16:creationId xmlns:a16="http://schemas.microsoft.com/office/drawing/2014/main" id="{926BC0C6-2E6A-4FE0-8465-4642D24063F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useBgFill="1">
        <p:nvSpPr>
          <p:cNvPr id="12" name="Rectangle 11">
            <a:extLst>
              <a:ext uri="{FF2B5EF4-FFF2-40B4-BE49-F238E27FC236}">
                <a16:creationId xmlns:a16="http://schemas.microsoft.com/office/drawing/2014/main" id="{E770CA6A-B3B0-4826-A91F-B2B1F89220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Afbeelding 3">
            <a:extLst>
              <a:ext uri="{FF2B5EF4-FFF2-40B4-BE49-F238E27FC236}">
                <a16:creationId xmlns:a16="http://schemas.microsoft.com/office/drawing/2014/main" id="{C8B6C331-143A-072A-F5C1-FA1AFAE397D5}"/>
              </a:ext>
            </a:extLst>
          </p:cNvPr>
          <p:cNvPicPr>
            <a:picLocks noChangeAspect="1"/>
          </p:cNvPicPr>
          <p:nvPr/>
        </p:nvPicPr>
        <p:blipFill>
          <a:blip r:embed="rId4"/>
          <a:stretch>
            <a:fillRect/>
          </a:stretch>
        </p:blipFill>
        <p:spPr>
          <a:xfrm>
            <a:off x="5230954" y="232474"/>
            <a:ext cx="5514089" cy="4406306"/>
          </a:xfrm>
          <a:prstGeom prst="rect">
            <a:avLst/>
          </a:prstGeom>
        </p:spPr>
      </p:pic>
      <p:sp>
        <p:nvSpPr>
          <p:cNvPr id="3" name="Tijdelijke aanduiding voor tekst 2">
            <a:extLst>
              <a:ext uri="{FF2B5EF4-FFF2-40B4-BE49-F238E27FC236}">
                <a16:creationId xmlns:a16="http://schemas.microsoft.com/office/drawing/2014/main" id="{16710327-B298-E191-93C5-AE564CC1007E}"/>
              </a:ext>
            </a:extLst>
          </p:cNvPr>
          <p:cNvSpPr>
            <a:spLocks noGrp="1"/>
          </p:cNvSpPr>
          <p:nvPr>
            <p:ph type="body" idx="1"/>
          </p:nvPr>
        </p:nvSpPr>
        <p:spPr>
          <a:xfrm>
            <a:off x="160866" y="965200"/>
            <a:ext cx="4815161" cy="4329641"/>
          </a:xfrm>
        </p:spPr>
        <p:txBody>
          <a:bodyPr vert="horz" lIns="91440" tIns="45720" rIns="91440" bIns="45720" rtlCol="0" anchor="ctr">
            <a:normAutofit/>
          </a:bodyPr>
          <a:lstStyle/>
          <a:p>
            <a:r>
              <a:rPr lang="en-US" sz="8800" dirty="0" err="1">
                <a:solidFill>
                  <a:schemeClr val="tx1"/>
                </a:solidFill>
              </a:rPr>
              <a:t>Lekkernij</a:t>
            </a:r>
            <a:endParaRPr lang="en-US" sz="8800" dirty="0">
              <a:solidFill>
                <a:schemeClr val="tx1"/>
              </a:solidFill>
            </a:endParaRPr>
          </a:p>
        </p:txBody>
      </p:sp>
      <p:cxnSp>
        <p:nvCxnSpPr>
          <p:cNvPr id="14" name="Straight Connector 13">
            <a:extLst>
              <a:ext uri="{FF2B5EF4-FFF2-40B4-BE49-F238E27FC236}">
                <a16:creationId xmlns:a16="http://schemas.microsoft.com/office/drawing/2014/main" id="{6FE641DB-A503-41DE-ACA6-36B41C6C2BE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5" y="1621260"/>
            <a:ext cx="0" cy="301752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0CE42A09-4F29-4DF7-BE2A-F91C882A27A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5" name="Tekstvak 4">
            <a:extLst>
              <a:ext uri="{FF2B5EF4-FFF2-40B4-BE49-F238E27FC236}">
                <a16:creationId xmlns:a16="http://schemas.microsoft.com/office/drawing/2014/main" id="{EE6D311C-D46D-4180-FA6A-B6A1497A3B75}"/>
              </a:ext>
            </a:extLst>
          </p:cNvPr>
          <p:cNvSpPr txBox="1"/>
          <p:nvPr/>
        </p:nvSpPr>
        <p:spPr>
          <a:xfrm>
            <a:off x="6307633" y="5194392"/>
            <a:ext cx="4815161" cy="1446550"/>
          </a:xfrm>
          <a:prstGeom prst="rect">
            <a:avLst/>
          </a:prstGeom>
          <a:noFill/>
        </p:spPr>
        <p:txBody>
          <a:bodyPr wrap="square" rtlCol="0">
            <a:spAutoFit/>
          </a:bodyPr>
          <a:lstStyle/>
          <a:p>
            <a:r>
              <a:rPr lang="nl-BE" sz="8800" dirty="0" err="1"/>
              <a:t>neuzeke</a:t>
            </a:r>
            <a:endParaRPr lang="nl-BE" sz="8800" dirty="0"/>
          </a:p>
        </p:txBody>
      </p:sp>
      <p:sp>
        <p:nvSpPr>
          <p:cNvPr id="2" name="Tekstvak 1">
            <a:extLst>
              <a:ext uri="{FF2B5EF4-FFF2-40B4-BE49-F238E27FC236}">
                <a16:creationId xmlns:a16="http://schemas.microsoft.com/office/drawing/2014/main" id="{F5B096D4-428D-CDF7-50E0-B7BBBE89F3C0}"/>
              </a:ext>
            </a:extLst>
          </p:cNvPr>
          <p:cNvSpPr txBox="1"/>
          <p:nvPr/>
        </p:nvSpPr>
        <p:spPr>
          <a:xfrm>
            <a:off x="2324746" y="5552155"/>
            <a:ext cx="3208147" cy="707886"/>
          </a:xfrm>
          <a:prstGeom prst="rect">
            <a:avLst/>
          </a:prstGeom>
          <a:noFill/>
        </p:spPr>
        <p:txBody>
          <a:bodyPr wrap="square" rtlCol="0">
            <a:spAutoFit/>
          </a:bodyPr>
          <a:lstStyle/>
          <a:p>
            <a:r>
              <a:rPr lang="nl-BE" sz="4000" dirty="0" err="1"/>
              <a:t>cuberdon</a:t>
            </a:r>
            <a:endParaRPr lang="nl-BE" dirty="0"/>
          </a:p>
        </p:txBody>
      </p:sp>
    </p:spTree>
    <p:extLst>
      <p:ext uri="{BB962C8B-B14F-4D97-AF65-F5344CB8AC3E}">
        <p14:creationId xmlns:p14="http://schemas.microsoft.com/office/powerpoint/2010/main" val="161361859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DE20DFA-89DB-4DCD-9C6A-E6F94CA7549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pic>
        <p:nvPicPr>
          <p:cNvPr id="11" name="Picture 10">
            <a:extLst>
              <a:ext uri="{FF2B5EF4-FFF2-40B4-BE49-F238E27FC236}">
                <a16:creationId xmlns:a16="http://schemas.microsoft.com/office/drawing/2014/main" id="{B606DC21-B3AA-4AE9-844F-E667E84438D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useBgFill="1">
        <p:nvSpPr>
          <p:cNvPr id="13" name="Rectangle 12">
            <a:extLst>
              <a:ext uri="{FF2B5EF4-FFF2-40B4-BE49-F238E27FC236}">
                <a16:creationId xmlns:a16="http://schemas.microsoft.com/office/drawing/2014/main" id="{A7244538-290E-40DA-A93A-14BB3E6CF1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1999" cy="454372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57CBFB8A-7BAD-8377-8471-17103C710408}"/>
              </a:ext>
            </a:extLst>
          </p:cNvPr>
          <p:cNvSpPr>
            <a:spLocks noGrp="1"/>
          </p:cNvSpPr>
          <p:nvPr>
            <p:ph type="title"/>
          </p:nvPr>
        </p:nvSpPr>
        <p:spPr>
          <a:xfrm>
            <a:off x="5615888" y="673240"/>
            <a:ext cx="5951914" cy="3446373"/>
          </a:xfrm>
          <a:noFill/>
          <a:ln w="19050">
            <a:noFill/>
            <a:prstDash val="dash"/>
          </a:ln>
        </p:spPr>
        <p:txBody>
          <a:bodyPr vert="horz" lIns="91440" tIns="45720" rIns="91440" bIns="45720" rtlCol="0" anchor="b">
            <a:noAutofit/>
          </a:bodyPr>
          <a:lstStyle/>
          <a:p>
            <a:r>
              <a:rPr lang="nl-BE" sz="2400" dirty="0"/>
              <a:t>Het </a:t>
            </a:r>
            <a:r>
              <a:rPr lang="nl-BE" sz="2400" b="1" dirty="0"/>
              <a:t>Ros Beiaard</a:t>
            </a:r>
            <a:r>
              <a:rPr lang="nl-BE" sz="2400" dirty="0"/>
              <a:t> is een reusachtig houten paard uit een middeleeuws verhaal dat symbool staat voor de stad Dendermonde. Elke tien jaar trekt het paard in een grote stoet door de stad, met op de rug de </a:t>
            </a:r>
            <a:r>
              <a:rPr lang="nl-BE" sz="2400" b="1" dirty="0"/>
              <a:t>vier Heemskinderen</a:t>
            </a:r>
            <a:r>
              <a:rPr lang="nl-BE" sz="2400" dirty="0"/>
              <a:t> (vier echte broers uit Dendermonde).</a:t>
            </a:r>
            <a:endParaRPr lang="en-US" sz="1800" dirty="0"/>
          </a:p>
        </p:txBody>
      </p:sp>
      <p:sp useBgFill="1">
        <p:nvSpPr>
          <p:cNvPr id="15" name="Rectangle 14">
            <a:extLst>
              <a:ext uri="{FF2B5EF4-FFF2-40B4-BE49-F238E27FC236}">
                <a16:creationId xmlns:a16="http://schemas.microsoft.com/office/drawing/2014/main" id="{AB1DF3B3-9DBC-445D-AE4E-A62E5A9B85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96638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Afbeelding 3">
            <a:extLst>
              <a:ext uri="{FF2B5EF4-FFF2-40B4-BE49-F238E27FC236}">
                <a16:creationId xmlns:a16="http://schemas.microsoft.com/office/drawing/2014/main" id="{ECE46767-E648-357C-DF48-C1C4B2BCD6B9}"/>
              </a:ext>
            </a:extLst>
          </p:cNvPr>
          <p:cNvPicPr>
            <a:picLocks noChangeAspect="1"/>
          </p:cNvPicPr>
          <p:nvPr/>
        </p:nvPicPr>
        <p:blipFill>
          <a:blip r:embed="rId4"/>
          <a:srcRect r="4124" b="-1"/>
          <a:stretch>
            <a:fillRect/>
          </a:stretch>
        </p:blipFill>
        <p:spPr>
          <a:xfrm>
            <a:off x="-4" y="10"/>
            <a:ext cx="4654291" cy="6857990"/>
          </a:xfrm>
          <a:prstGeom prst="rect">
            <a:avLst/>
          </a:prstGeom>
        </p:spPr>
      </p:pic>
      <p:sp>
        <p:nvSpPr>
          <p:cNvPr id="17" name="Rectangle 16">
            <a:extLst>
              <a:ext uri="{FF2B5EF4-FFF2-40B4-BE49-F238E27FC236}">
                <a16:creationId xmlns:a16="http://schemas.microsoft.com/office/drawing/2014/main" id="{F51F80E8-0CAC-410E-B59A-29FDDC357E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46782" y="-1"/>
            <a:ext cx="4245218" cy="5367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66860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theme/theme1.xml><?xml version="1.0" encoding="utf-8"?>
<a:theme xmlns:a="http://schemas.openxmlformats.org/drawingml/2006/main" name="Condensspoor">
  <a:themeElements>
    <a:clrScheme name="Vapor Trail">
      <a:dk1>
        <a:sysClr val="windowText" lastClr="000000"/>
      </a:dk1>
      <a:lt1>
        <a:sysClr val="window" lastClr="FFFFFF"/>
      </a:lt1>
      <a:dk2>
        <a:srgbClr val="454545"/>
      </a:dk2>
      <a:lt2>
        <a:srgbClr val="DADADA"/>
      </a:lt2>
      <a:accent1>
        <a:srgbClr val="E5224E"/>
      </a:accent1>
      <a:accent2>
        <a:srgbClr val="9D074E"/>
      </a:accent2>
      <a:accent3>
        <a:srgbClr val="7F2294"/>
      </a:accent3>
      <a:accent4>
        <a:srgbClr val="8D65EA"/>
      </a:accent4>
      <a:accent5>
        <a:srgbClr val="588FE2"/>
      </a:accent5>
      <a:accent6>
        <a:srgbClr val="127CA4"/>
      </a:accent6>
      <a:hlink>
        <a:srgbClr val="FB4AB6"/>
      </a:hlink>
      <a:folHlink>
        <a:srgbClr val="F98FE9"/>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6DB8EB18-3657-4051-A897-2ED38832359E}"/>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50AF28097EFCB44B72D5DB34BE779FC" ma:contentTypeVersion="4" ma:contentTypeDescription="Een nieuw document maken." ma:contentTypeScope="" ma:versionID="658bcd6e9269d44ff57ee0af9f753bf1">
  <xsd:schema xmlns:xsd="http://www.w3.org/2001/XMLSchema" xmlns:xs="http://www.w3.org/2001/XMLSchema" xmlns:p="http://schemas.microsoft.com/office/2006/metadata/properties" xmlns:ns3="ab9a0045-f4e2-4631-9078-e51cb7bd1a41" targetNamespace="http://schemas.microsoft.com/office/2006/metadata/properties" ma:root="true" ma:fieldsID="52088dfb7e0d65133ef56beefac4d89f" ns3:_="">
    <xsd:import namespace="ab9a0045-f4e2-4631-9078-e51cb7bd1a41"/>
    <xsd:element name="properties">
      <xsd:complexType>
        <xsd:sequence>
          <xsd:element name="documentManagement">
            <xsd:complexType>
              <xsd:all>
                <xsd:element ref="ns3:MediaServiceDateTaken" minOccurs="0"/>
                <xsd:element ref="ns3:MediaServiceMetadata" minOccurs="0"/>
                <xsd:element ref="ns3:MediaServiceFastMetadata"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b9a0045-f4e2-4631-9078-e51cb7bd1a41" elementFormDefault="qualified">
    <xsd:import namespace="http://schemas.microsoft.com/office/2006/documentManagement/types"/>
    <xsd:import namespace="http://schemas.microsoft.com/office/infopath/2007/PartnerControls"/>
    <xsd:element name="MediaServiceDateTaken" ma:index="8" nillable="true" ma:displayName="MediaServiceDateTaken" ma:hidden="true" ma:indexed="true" ma:internalName="MediaServiceDateTaken" ma:readOnly="true">
      <xsd:simpleType>
        <xsd:restriction base="dms:Text"/>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SearchProperties" ma:index="11"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DDE113A-256B-460F-9B2E-4CFCE7CF806E}">
  <ds:schemaRefs>
    <ds:schemaRef ds:uri="http://schemas.microsoft.com/sharepoint/v3/contenttype/forms"/>
  </ds:schemaRefs>
</ds:datastoreItem>
</file>

<file path=customXml/itemProps2.xml><?xml version="1.0" encoding="utf-8"?>
<ds:datastoreItem xmlns:ds="http://schemas.openxmlformats.org/officeDocument/2006/customXml" ds:itemID="{352462FE-2492-464E-97A7-5D517B3485C8}">
  <ds:schemaRefs>
    <ds:schemaRef ds:uri="http://purl.org/dc/terms/"/>
    <ds:schemaRef ds:uri="ab9a0045-f4e2-4631-9078-e51cb7bd1a41"/>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F373C3AC-FE7A-4CB7-AF21-8470D9C982A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b9a0045-f4e2-4631-9078-e51cb7bd1a4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TM04033937[[fn=Condensspoor]]</Template>
  <TotalTime>0</TotalTime>
  <Words>247</Words>
  <Application>Microsoft Office PowerPoint</Application>
  <PresentationFormat>Breedbeeld</PresentationFormat>
  <Paragraphs>40</Paragraphs>
  <Slides>11</Slides>
  <Notes>1</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11</vt:i4>
      </vt:variant>
    </vt:vector>
  </HeadingPairs>
  <TitlesOfParts>
    <vt:vector size="16" baseType="lpstr">
      <vt:lpstr>Aptos</vt:lpstr>
      <vt:lpstr>Arial</vt:lpstr>
      <vt:lpstr>Century Gothic</vt:lpstr>
      <vt:lpstr>Wingdings</vt:lpstr>
      <vt:lpstr>Condensspoor</vt:lpstr>
      <vt:lpstr>Oost-vLAANDEREN</vt:lpstr>
      <vt:lpstr>Rivier de Leie</vt:lpstr>
      <vt:lpstr>begroeiing</vt:lpstr>
      <vt:lpstr>Muur van Geraardsbergen</vt:lpstr>
      <vt:lpstr> Een gebouw</vt:lpstr>
      <vt:lpstr>PowerPoint-presentatie</vt:lpstr>
      <vt:lpstr>sport , pretpark en feest  </vt:lpstr>
      <vt:lpstr>PowerPoint-presentatie</vt:lpstr>
      <vt:lpstr>Het Ros Beiaard is een reusachtig houten paard uit een middeleeuws verhaal dat symbool staat voor de stad Dendermonde. Elke tien jaar trekt het paard in een grote stoet door de stad, met op de rug de vier Heemskinderen (vier echte broers uit Dendermonde).</vt:lpstr>
      <vt:lpstr>2 wist-je-datjes</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Leonardo Ristovic</dc:creator>
  <cp:lastModifiedBy>Leonardo Ristovic</cp:lastModifiedBy>
  <cp:revision>2</cp:revision>
  <dcterms:created xsi:type="dcterms:W3CDTF">2026-03-30T12:59:38Z</dcterms:created>
  <dcterms:modified xsi:type="dcterms:W3CDTF">2026-04-23T12:39:36Z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0x010100750AF28097EFCB44B72D5DB34BE779FC</vt:lpwstr>
  </property>
</Properties>
</file>