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2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2385391"/>
            <a:ext cx="8689976" cy="1424607"/>
          </a:xfrm>
        </p:spPr>
        <p:txBody>
          <a:bodyPr/>
          <a:lstStyle/>
          <a:p>
            <a:r>
              <a:rPr lang="nl-BE" dirty="0"/>
              <a:t>De superklas</a:t>
            </a:r>
          </a:p>
        </p:txBody>
      </p:sp>
    </p:spTree>
    <p:extLst>
      <p:ext uri="{BB962C8B-B14F-4D97-AF65-F5344CB8AC3E}">
        <p14:creationId xmlns:p14="http://schemas.microsoft.com/office/powerpoint/2010/main" val="40414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Bosklassen was echt super leuk!!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6694" y="1042987"/>
            <a:ext cx="5762625" cy="4314825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We hadden een super leuke tweedaagse.</a:t>
            </a:r>
          </a:p>
          <a:p>
            <a:r>
              <a:rPr lang="nl-BE" dirty="0"/>
              <a:t>Dank jullie wel.</a:t>
            </a:r>
          </a:p>
        </p:txBody>
      </p:sp>
    </p:spTree>
    <p:extLst>
      <p:ext uri="{BB962C8B-B14F-4D97-AF65-F5344CB8AC3E}">
        <p14:creationId xmlns:p14="http://schemas.microsoft.com/office/powerpoint/2010/main" val="238212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Parwiz</a:t>
            </a:r>
            <a:endParaRPr lang="nl-BE" sz="105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Parwiz</a:t>
            </a:r>
            <a:r>
              <a:rPr lang="nl-BE" dirty="0"/>
              <a:t> werkt met </a:t>
            </a:r>
            <a:r>
              <a:rPr lang="nl-BE" dirty="0" err="1"/>
              <a:t>mathis</a:t>
            </a:r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4422" y="3207336"/>
            <a:ext cx="4068228" cy="3055427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Hier is hij goed aan het werken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822606" y="3207336"/>
            <a:ext cx="4029438" cy="30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wafels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21950" y="951506"/>
            <a:ext cx="3587869" cy="4781385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Wafels bakken was superleuk!!!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306" y="951506"/>
            <a:ext cx="3513068" cy="46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Dank juf en meester voor dit super jaar!!!!!!!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nl-BE" sz="3600" dirty="0"/>
              <a:t>Dag!!!!!!!!!!!!!!!!!!!!!!!!!!!!!!!!!!!!!!!!!!!!!!!!!!!!!!!!!!!!!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45" y="466639"/>
            <a:ext cx="5808054" cy="36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25948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1400" dirty="0"/>
              <a:t>We deden veel leuke dingen in het vierde leerjaar.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81401" y="0"/>
            <a:ext cx="6210599" cy="4660326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>
                <a:solidFill>
                  <a:srgbClr val="FF0000"/>
                </a:solidFill>
              </a:rPr>
              <a:t>Maar het reisje naar Antwerpen was echt te gek!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808181" y="5112689"/>
            <a:ext cx="208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En hier  smulden we van onze boterhammen.</a:t>
            </a:r>
          </a:p>
        </p:txBody>
      </p:sp>
    </p:spTree>
    <p:extLst>
      <p:ext uri="{BB962C8B-B14F-4D97-AF65-F5344CB8AC3E}">
        <p14:creationId xmlns:p14="http://schemas.microsoft.com/office/powerpoint/2010/main" val="8602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Onze schoolreis!!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5440" y="2366963"/>
            <a:ext cx="4563319" cy="3424237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43240" y="2366963"/>
            <a:ext cx="4563319" cy="342423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46929" y="5657671"/>
            <a:ext cx="287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 hebben met geluk gegooid ;-).En we hebben een toilet van vroeger gevonden.</a:t>
            </a:r>
          </a:p>
        </p:txBody>
      </p:sp>
    </p:spTree>
    <p:extLst>
      <p:ext uri="{BB962C8B-B14F-4D97-AF65-F5344CB8AC3E}">
        <p14:creationId xmlns:p14="http://schemas.microsoft.com/office/powerpoint/2010/main" val="42549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1400" dirty="0"/>
              <a:t>We deden mee aan de superleuke wedstrijd whizzkids!! Het was super tof!!!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7204" y="2335158"/>
            <a:ext cx="4562795" cy="34242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610" y="2520562"/>
            <a:ext cx="4224793" cy="31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822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Carnaval!!!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Senne was verkleed als politie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41349" y="3051175"/>
            <a:ext cx="3651502" cy="2740025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En Liam als joker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362908" y="3207336"/>
            <a:ext cx="2572905" cy="34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7142" y="618517"/>
            <a:ext cx="10364451" cy="1596177"/>
          </a:xfrm>
        </p:spPr>
        <p:txBody>
          <a:bodyPr/>
          <a:lstStyle/>
          <a:p>
            <a:r>
              <a:rPr lang="nl-BE" dirty="0"/>
              <a:t>Bijen zijn cool!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6979" y="3393602"/>
            <a:ext cx="4836884" cy="36295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540" y="3015405"/>
            <a:ext cx="5123460" cy="384259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206240" y="2329732"/>
            <a:ext cx="470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Er kwamen imkers langs op school. Het was supertof en interessant.</a:t>
            </a:r>
          </a:p>
        </p:txBody>
      </p:sp>
    </p:spTree>
    <p:extLst>
      <p:ext uri="{BB962C8B-B14F-4D97-AF65-F5344CB8AC3E}">
        <p14:creationId xmlns:p14="http://schemas.microsoft.com/office/powerpoint/2010/main" val="37973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Leren over Grobbendonk.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55660" y="3429000"/>
            <a:ext cx="4563319" cy="34242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49" y="3429000"/>
            <a:ext cx="4718727" cy="354085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843715" y="3633746"/>
            <a:ext cx="1971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 gingen naar de bib en leerden met Fons en Greta</a:t>
            </a:r>
          </a:p>
          <a:p>
            <a:r>
              <a:rPr lang="nl-BE" dirty="0"/>
              <a:t>over Grobbendonk en dieren.</a:t>
            </a:r>
          </a:p>
        </p:txBody>
      </p:sp>
    </p:spTree>
    <p:extLst>
      <p:ext uri="{BB962C8B-B14F-4D97-AF65-F5344CB8AC3E}">
        <p14:creationId xmlns:p14="http://schemas.microsoft.com/office/powerpoint/2010/main" val="2617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echte archeoloog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5440" y="2366963"/>
            <a:ext cx="4563319" cy="3424237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43240" y="2366963"/>
            <a:ext cx="456331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bezoek bij de burgemeester!!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400" dirty="0"/>
              <a:t>We gingen op bezoek bij onze burgemeester Marianne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55102" y="3051012"/>
            <a:ext cx="3976456" cy="2983865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Liam is getrouwd;-)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899149" y="3051175"/>
            <a:ext cx="4283750" cy="32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ruppel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Druppel</Template>
  <TotalTime>0</TotalTime>
  <Words>177</Words>
  <Application>Microsoft Office PowerPoint</Application>
  <PresentationFormat>Breedbeeld</PresentationFormat>
  <Paragraphs>29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Druppel</vt:lpstr>
      <vt:lpstr>De superklas</vt:lpstr>
      <vt:lpstr>We deden veel leuke dingen in het vierde leerjaar.</vt:lpstr>
      <vt:lpstr>Onze schoolreis!!</vt:lpstr>
      <vt:lpstr>We deden mee aan de superleuke wedstrijd whizzkids!! Het was super tof!!!</vt:lpstr>
      <vt:lpstr>Carnaval!!!</vt:lpstr>
      <vt:lpstr>Bijen zijn cool!</vt:lpstr>
      <vt:lpstr>Leren over Grobbendonk.</vt:lpstr>
      <vt:lpstr>Een echte archeoloog</vt:lpstr>
      <vt:lpstr>Op bezoek bij de burgemeester!!</vt:lpstr>
      <vt:lpstr>Bosklassen was echt super leuk!!</vt:lpstr>
      <vt:lpstr>Parwiz</vt:lpstr>
      <vt:lpstr>wafels</vt:lpstr>
      <vt:lpstr>Dank juf en meester voor dit super jaar!!!!!!!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superklas</dc:title>
  <dc:creator>Gebruiker</dc:creator>
  <cp:lastModifiedBy>Katrien Verbruggen</cp:lastModifiedBy>
  <cp:revision>16</cp:revision>
  <dcterms:created xsi:type="dcterms:W3CDTF">2023-06-15T12:50:14Z</dcterms:created>
  <dcterms:modified xsi:type="dcterms:W3CDTF">2023-06-23T07:14:26Z</dcterms:modified>
</cp:coreProperties>
</file>