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64" r:id="rId4"/>
    <p:sldId id="258" r:id="rId5"/>
    <p:sldId id="263" r:id="rId6"/>
    <p:sldId id="259" r:id="rId7"/>
    <p:sldId id="260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1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93521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59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9036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5379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752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8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nl-NL"/>
              <a:t>Klikken om de tekststijl van het model te bewerken</a:t>
            </a:r>
          </a:p>
          <a:p>
            <a:pPr marL="228600" lvl="1" indent="-228600"/>
            <a:r>
              <a:rPr lang="nl-NL"/>
              <a:t>Tweede niveau</a:t>
            </a:r>
          </a:p>
          <a:p>
            <a:pPr marL="228600" lvl="2" indent="-228600"/>
            <a:r>
              <a:rPr lang="nl-NL"/>
              <a:t>Derde niveau</a:t>
            </a:r>
          </a:p>
          <a:p>
            <a:pPr marL="228600" lvl="3" indent="-228600"/>
            <a:r>
              <a:rPr lang="nl-NL"/>
              <a:t>Vierde niveau</a:t>
            </a:r>
          </a:p>
          <a:p>
            <a:pPr marL="228600" lvl="4" indent="-228600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499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4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54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23817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977949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855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581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79112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598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404039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731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409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9852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233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3857766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22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716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79726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25883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9642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95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79EE140A-D1D7-4523-815A-6C4710FDCD51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CBDC2FB6-8E8C-4F1D-9C73-4D1E46C8A4B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84454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  <p:sldLayoutId id="2147483821" r:id="rId23"/>
    <p:sldLayoutId id="2147483822" r:id="rId24"/>
    <p:sldLayoutId id="2147483823" r:id="rId25"/>
    <p:sldLayoutId id="2147483824" r:id="rId26"/>
    <p:sldLayoutId id="2147483825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082AD-0397-30C4-D798-51BA8299B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734" y="781757"/>
            <a:ext cx="5658468" cy="2691359"/>
          </a:xfrm>
        </p:spPr>
        <p:txBody>
          <a:bodyPr>
            <a:normAutofit/>
          </a:bodyPr>
          <a:lstStyle/>
          <a:p>
            <a:r>
              <a:rPr lang="nl-BE" sz="6000" dirty="0"/>
              <a:t>Op bosklassen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FE3F3CE-E5FC-5A32-FDC7-A11F73CB1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8061" y="4448357"/>
            <a:ext cx="2593814" cy="1627886"/>
          </a:xfrm>
        </p:spPr>
        <p:txBody>
          <a:bodyPr>
            <a:normAutofit/>
          </a:bodyPr>
          <a:lstStyle/>
          <a:p>
            <a:r>
              <a:rPr lang="nl-BE" sz="4800" dirty="0"/>
              <a:t>Felix</a:t>
            </a:r>
          </a:p>
        </p:txBody>
      </p:sp>
    </p:spTree>
    <p:extLst>
      <p:ext uri="{BB962C8B-B14F-4D97-AF65-F5344CB8AC3E}">
        <p14:creationId xmlns:p14="http://schemas.microsoft.com/office/powerpoint/2010/main" val="82064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F1BD8-62E8-AFCB-7C46-8F32733F1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784" y="-649939"/>
            <a:ext cx="8585337" cy="2368300"/>
          </a:xfrm>
        </p:spPr>
        <p:txBody>
          <a:bodyPr/>
          <a:lstStyle/>
          <a:p>
            <a:r>
              <a:rPr lang="nl-BE" dirty="0"/>
              <a:t>Naar de Rimboe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6E86723-FB64-727E-D714-A89D68885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747" y="2284950"/>
            <a:ext cx="6057253" cy="463394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D90AF17-8926-86E8-16C5-D1CE55B65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006715" cy="375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3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6376-0902-5149-C19E-3C637130D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O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94D343-AE5C-F2CF-A4BC-D8CF79ED1D0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55281" y="2819937"/>
            <a:ext cx="8801101" cy="3553293"/>
          </a:xfrm>
        </p:spPr>
        <p:txBody>
          <a:bodyPr/>
          <a:lstStyle/>
          <a:p>
            <a:r>
              <a:rPr lang="nl-BE" dirty="0"/>
              <a:t>Over de Romeinen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C2E4BF2-0A9B-7C63-B556-BEABE959C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164" y="0"/>
            <a:ext cx="6345836" cy="475937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F4E30C1-8540-FC25-20E3-C4F9BE57F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36170" cy="437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907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8ECBC0-13D4-5BF0-48E5-C206CD8C3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75" y="259009"/>
            <a:ext cx="5658468" cy="2691359"/>
          </a:xfrm>
        </p:spPr>
        <p:txBody>
          <a:bodyPr/>
          <a:lstStyle/>
          <a:p>
            <a:r>
              <a:rPr lang="nl-BE" dirty="0"/>
              <a:t>Kikkers vangen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71770BB-68FC-BE33-0712-851107571E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545CEF8-FB6B-6970-B72D-E1771F292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223" y="6514"/>
            <a:ext cx="6906777" cy="518008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5AEA833A-9AA1-1BAA-6B29-0C40C27F7589}"/>
              </a:ext>
            </a:extLst>
          </p:cNvPr>
          <p:cNvSpPr txBox="1"/>
          <p:nvPr/>
        </p:nvSpPr>
        <p:spPr>
          <a:xfrm>
            <a:off x="8659171" y="5756625"/>
            <a:ext cx="36276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/>
              <a:t>(</a:t>
            </a:r>
            <a:r>
              <a:rPr lang="nl-BE" sz="4400" dirty="0"/>
              <a:t>met Rens</a:t>
            </a:r>
            <a:r>
              <a:rPr lang="nl-BE" sz="4000" dirty="0"/>
              <a:t>)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1033294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E25DD2-3554-0EAE-3BC5-574E8B7D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919689-50CE-6568-1023-24F50DE986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089" y="3009276"/>
            <a:ext cx="8801101" cy="3553293"/>
          </a:xfrm>
        </p:spPr>
        <p:txBody>
          <a:bodyPr/>
          <a:lstStyle/>
          <a:p>
            <a:r>
              <a:rPr lang="nl-BE" dirty="0" err="1"/>
              <a:t>Lio</a:t>
            </a:r>
            <a:r>
              <a:rPr lang="nl-BE" dirty="0"/>
              <a:t> is jarig!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562FC46-8382-C561-B5F3-DAA4125BC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8951"/>
            <a:ext cx="7620000" cy="5715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E3103FD-22BA-F9AE-9F26-56DE2BF527B1}"/>
              </a:ext>
            </a:extLst>
          </p:cNvPr>
          <p:cNvSpPr txBox="1"/>
          <p:nvPr/>
        </p:nvSpPr>
        <p:spPr>
          <a:xfrm rot="2442667">
            <a:off x="1570540" y="766257"/>
            <a:ext cx="2203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solidFill>
                  <a:srgbClr val="FFFF00"/>
                </a:solidFill>
              </a:rPr>
              <a:t>J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6938DE6-4980-D4D3-A65A-9D8E3CFC5BB5}"/>
              </a:ext>
            </a:extLst>
          </p:cNvPr>
          <p:cNvSpPr txBox="1"/>
          <p:nvPr/>
        </p:nvSpPr>
        <p:spPr>
          <a:xfrm rot="17998459">
            <a:off x="308555" y="455531"/>
            <a:ext cx="22123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ED18E7A-1613-8AE5-76F3-0FFDBC2381EE}"/>
              </a:ext>
            </a:extLst>
          </p:cNvPr>
          <p:cNvSpPr txBox="1"/>
          <p:nvPr/>
        </p:nvSpPr>
        <p:spPr>
          <a:xfrm rot="3661245">
            <a:off x="2778201" y="1682037"/>
            <a:ext cx="4703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6000" dirty="0">
                <a:solidFill>
                  <a:srgbClr val="00B050"/>
                </a:solidFill>
              </a:rPr>
              <a:t>r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BBAD4AF-717E-B73A-428A-EDC8E085A71E}"/>
              </a:ext>
            </a:extLst>
          </p:cNvPr>
          <p:cNvSpPr txBox="1"/>
          <p:nvPr/>
        </p:nvSpPr>
        <p:spPr>
          <a:xfrm rot="2049020" flipH="1">
            <a:off x="964408" y="3076906"/>
            <a:ext cx="1019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800" dirty="0">
                <a:solidFill>
                  <a:srgbClr val="0070C0"/>
                </a:solidFill>
              </a:rPr>
              <a:t>i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C72F03A-8F53-91AA-7318-6C0F932360F0}"/>
              </a:ext>
            </a:extLst>
          </p:cNvPr>
          <p:cNvSpPr txBox="1"/>
          <p:nvPr/>
        </p:nvSpPr>
        <p:spPr>
          <a:xfrm rot="20310862">
            <a:off x="2598179" y="3879925"/>
            <a:ext cx="26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g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26623E5-C1E6-8E6A-83E1-4A0478218A24}"/>
              </a:ext>
            </a:extLst>
          </p:cNvPr>
          <p:cNvSpPr txBox="1"/>
          <p:nvPr/>
        </p:nvSpPr>
        <p:spPr>
          <a:xfrm rot="19281186">
            <a:off x="1207588" y="4673544"/>
            <a:ext cx="8724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63521512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DD90B1-BCE5-BDFF-4B58-A507AFFE9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Spelletjes spelen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368D93-A568-23B6-9355-71DBF9F53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1430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210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20861A-E49B-6B6B-9912-5422D48AD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Lekker eten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7312619-9646-27AD-75E5-1627300F27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EA762E0-3312-273E-0653-2870046CC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137" y="0"/>
            <a:ext cx="6257863" cy="469339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035F297-5713-786B-9C5E-DD5B18AC4333}"/>
              </a:ext>
            </a:extLst>
          </p:cNvPr>
          <p:cNvSpPr txBox="1"/>
          <p:nvPr/>
        </p:nvSpPr>
        <p:spPr>
          <a:xfrm>
            <a:off x="9429881" y="4589619"/>
            <a:ext cx="3447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( Lore vond het lekker, denk ik.)</a:t>
            </a:r>
            <a:endParaRPr lang="nl-BE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9D922DE-73C2-0732-BE16-F9A57279F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07397"/>
            <a:ext cx="5934137" cy="445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8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A05D93-6282-B3B3-4771-9AA2B6829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Freepodium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B3285F6-A37D-3676-B60F-7F69E96A9A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064243A-9837-2948-BC70-8EFE3D4394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20" y="2903091"/>
            <a:ext cx="4660874" cy="349565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0ECA79E-E77B-5467-166E-D8C24017C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4252" y="459253"/>
            <a:ext cx="6266956" cy="470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1866"/>
      </p:ext>
    </p:extLst>
  </p:cSld>
  <p:clrMapOvr>
    <a:masterClrMapping/>
  </p:clrMapOvr>
  <p:transition spd="slow">
    <p:comb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CF201B-425A-A63B-102D-C0B4682E8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A4C63C-5C2A-A5BE-967B-291F19ED6BC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BE" dirty="0"/>
              <a:t>Slapengaan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CCD1A75-258D-8889-5FC9-AA0672116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849" y="28106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3445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3D0244D-C927-0B21-2B5B-CE8CECF3DB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90848" y="468681"/>
            <a:ext cx="8506567" cy="2855388"/>
          </a:xfrm>
        </p:spPr>
        <p:txBody>
          <a:bodyPr>
            <a:normAutofit/>
          </a:bodyPr>
          <a:lstStyle/>
          <a:p>
            <a:r>
              <a:rPr lang="nl-BE" sz="7200" dirty="0"/>
              <a:t>Einde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2CED3F3-35BA-434D-229A-2B3A25A10C57}"/>
              </a:ext>
            </a:extLst>
          </p:cNvPr>
          <p:cNvSpPr txBox="1"/>
          <p:nvPr/>
        </p:nvSpPr>
        <p:spPr>
          <a:xfrm>
            <a:off x="3552668" y="4268449"/>
            <a:ext cx="4856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 dirty="0"/>
              <a:t>Zijn er nog vragen?</a:t>
            </a:r>
          </a:p>
        </p:txBody>
      </p:sp>
    </p:spTree>
    <p:extLst>
      <p:ext uri="{BB962C8B-B14F-4D97-AF65-F5344CB8AC3E}">
        <p14:creationId xmlns:p14="http://schemas.microsoft.com/office/powerpoint/2010/main" val="27987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Film brande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0</TotalTime>
  <Words>47</Words>
  <Application>Microsoft Office PowerPoint</Application>
  <PresentationFormat>Breedbeeld</PresentationFormat>
  <Paragraphs>21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3" baseType="lpstr">
      <vt:lpstr>Arial</vt:lpstr>
      <vt:lpstr>Neue Haas Grotesk Text Pro</vt:lpstr>
      <vt:lpstr>Film branden</vt:lpstr>
      <vt:lpstr>Op bosklassen</vt:lpstr>
      <vt:lpstr>Naar de Rimboe</vt:lpstr>
      <vt:lpstr>O</vt:lpstr>
      <vt:lpstr>Kikkers vangen </vt:lpstr>
      <vt:lpstr>PowerPoint-presentatie</vt:lpstr>
      <vt:lpstr>Spelletjes spelen</vt:lpstr>
      <vt:lpstr>Lekker eten</vt:lpstr>
      <vt:lpstr>Freepodium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Felix Van Mechelen</dc:creator>
  <cp:lastModifiedBy>Felix Van Mechelen</cp:lastModifiedBy>
  <cp:revision>14</cp:revision>
  <dcterms:created xsi:type="dcterms:W3CDTF">2026-10-06T11:32:40Z</dcterms:created>
  <dcterms:modified xsi:type="dcterms:W3CDTF">2026-10-09T11:37:45Z</dcterms:modified>
</cp:coreProperties>
</file>