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</p:sldIdLst>
  <p:sldSz cx="12192000" cy="6858000"/>
  <p:notesSz cx="6858000" cy="9144000"/>
  <p:defaultTextStyle>
    <a:defPPr>
      <a:defRPr lang="nl-B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4995" autoAdjust="0"/>
    <p:restoredTop sz="94660"/>
  </p:normalViewPr>
  <p:slideViewPr>
    <p:cSldViewPr snapToGrid="0">
      <p:cViewPr varScale="1">
        <p:scale>
          <a:sx n="86" d="100"/>
          <a:sy n="86" d="100"/>
        </p:scale>
        <p:origin x="562" y="6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/Relationship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eld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C0-HD-BTM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4375150"/>
            <a:ext cx="12192000" cy="248285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371600" y="1803405"/>
            <a:ext cx="9448800" cy="1825096"/>
          </a:xfrm>
        </p:spPr>
        <p:txBody>
          <a:bodyPr anchor="b">
            <a:normAutofit/>
          </a:bodyPr>
          <a:lstStyle>
            <a:lvl1pPr algn="l">
              <a:defRPr sz="6000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632201"/>
            <a:ext cx="9448800" cy="685800"/>
          </a:xfrm>
        </p:spPr>
        <p:txBody>
          <a:bodyPr>
            <a:normAutofit/>
          </a:bodyPr>
          <a:lstStyle>
            <a:lvl1pPr marL="0" indent="0" algn="l">
              <a:buNone/>
              <a:defRPr sz="20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nl-NL"/>
              <a:t>Klik om de ondertitelstijl van het model te bewerken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7909561" y="4314328"/>
            <a:ext cx="2910840" cy="374642"/>
          </a:xfrm>
        </p:spPr>
        <p:txBody>
          <a:bodyPr/>
          <a:lstStyle/>
          <a:p>
            <a:fld id="{0B82D784-0913-47E5-8E97-BDE025C8B2A5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1371600" y="4323845"/>
            <a:ext cx="6400800" cy="365125"/>
          </a:xfrm>
        </p:spPr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077200" y="1430866"/>
            <a:ext cx="2743200" cy="365125"/>
          </a:xfrm>
        </p:spPr>
        <p:txBody>
          <a:bodyPr/>
          <a:lstStyle/>
          <a:p>
            <a:fld id="{69933E26-BE3D-4072-86B3-C65FC9DE0BA5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302355064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el en objec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B82D784-0913-47E5-8E97-BDE025C8B2A5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933E26-BE3D-4072-86B3-C65FC9DE0BA5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224136211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eko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 descr="C0-HD-BTM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4375150"/>
            <a:ext cx="12192000" cy="248285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753533"/>
            <a:ext cx="10820399" cy="2801935"/>
          </a:xfrm>
        </p:spPr>
        <p:txBody>
          <a:bodyPr anchor="b">
            <a:normAutofit/>
          </a:bodyPr>
          <a:lstStyle>
            <a:lvl1pPr algn="r">
              <a:defRPr sz="4000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24467" y="3641725"/>
            <a:ext cx="10490200" cy="955675"/>
          </a:xfrm>
        </p:spPr>
        <p:txBody>
          <a:bodyPr>
            <a:normAutofit/>
          </a:bodyPr>
          <a:lstStyle>
            <a:lvl1pPr marL="0" indent="0" algn="r">
              <a:buNone/>
              <a:defRPr sz="22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7814452" y="381000"/>
            <a:ext cx="2910840" cy="365125"/>
          </a:xfrm>
        </p:spPr>
        <p:txBody>
          <a:bodyPr/>
          <a:lstStyle>
            <a:lvl1pPr algn="r">
              <a:defRPr/>
            </a:lvl1pPr>
          </a:lstStyle>
          <a:p>
            <a:fld id="{0B82D784-0913-47E5-8E97-BDE025C8B2A5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685800" y="381001"/>
            <a:ext cx="6991492" cy="364065"/>
          </a:xfrm>
        </p:spPr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862452" y="381000"/>
            <a:ext cx="643748" cy="365125"/>
          </a:xfrm>
        </p:spPr>
        <p:txBody>
          <a:bodyPr/>
          <a:lstStyle/>
          <a:p>
            <a:fld id="{69933E26-BE3D-4072-86B3-C65FC9DE0BA5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49360830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Inhoud van twe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85800" y="2194559"/>
            <a:ext cx="5334000" cy="4024125"/>
          </a:xfrm>
        </p:spPr>
        <p:txBody>
          <a:bodyPr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2194559"/>
            <a:ext cx="5334000" cy="4024125"/>
          </a:xfrm>
        </p:spPr>
        <p:txBody>
          <a:bodyPr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B82D784-0913-47E5-8E97-BDE025C8B2A5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933E26-BE3D-4072-86B3-C65FC9DE0BA5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314464268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Vergelijki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895600" y="762000"/>
            <a:ext cx="8610600" cy="1295400"/>
          </a:xfrm>
        </p:spPr>
        <p:txBody>
          <a:bodyPr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14409" y="2183802"/>
            <a:ext cx="5079991" cy="823912"/>
          </a:xfrm>
        </p:spPr>
        <p:txBody>
          <a:bodyPr anchor="b">
            <a:normAutofit/>
          </a:bodyPr>
          <a:lstStyle>
            <a:lvl1pPr marL="0" indent="0">
              <a:buNone/>
              <a:defRPr sz="28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85800" y="3132666"/>
            <a:ext cx="5311775" cy="3086019"/>
          </a:xfrm>
        </p:spPr>
        <p:txBody>
          <a:bodyPr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400800" y="2183802"/>
            <a:ext cx="5105400" cy="823912"/>
          </a:xfrm>
        </p:spPr>
        <p:txBody>
          <a:bodyPr anchor="b">
            <a:normAutofit/>
          </a:bodyPr>
          <a:lstStyle>
            <a:lvl1pPr marL="0" indent="0">
              <a:buNone/>
              <a:defRPr sz="28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3132666"/>
            <a:ext cx="5334000" cy="3086019"/>
          </a:xfrm>
        </p:spPr>
        <p:txBody>
          <a:bodyPr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B82D784-0913-47E5-8E97-BDE025C8B2A5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933E26-BE3D-4072-86B3-C65FC9DE0BA5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332728435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Alleen ti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B82D784-0913-47E5-8E97-BDE025C8B2A5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933E26-BE3D-4072-86B3-C65FC9DE0BA5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242919583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Lee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B82D784-0913-47E5-8E97-BDE025C8B2A5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933E26-BE3D-4072-86B3-C65FC9DE0BA5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391980520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houd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1524000"/>
            <a:ext cx="4114800" cy="1600200"/>
          </a:xfrm>
        </p:spPr>
        <p:txBody>
          <a:bodyPr anchor="b"/>
          <a:lstStyle>
            <a:lvl1pPr algn="l">
              <a:defRPr sz="3200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995582" y="746759"/>
            <a:ext cx="6510618" cy="5471925"/>
          </a:xfrm>
        </p:spPr>
        <p:txBody>
          <a:bodyPr anchor="ctr"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5800" y="3124199"/>
            <a:ext cx="4114800" cy="3094485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B82D784-0913-47E5-8E97-BDE025C8B2A5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933E26-BE3D-4072-86B3-C65FC9DE0BA5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95617756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Afbeelding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1524000"/>
            <a:ext cx="6873240" cy="1600200"/>
          </a:xfrm>
        </p:spPr>
        <p:txBody>
          <a:bodyPr anchor="b"/>
          <a:lstStyle>
            <a:lvl1pPr algn="l">
              <a:defRPr sz="3200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7861238" y="751241"/>
            <a:ext cx="3644962" cy="5467443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nl-NL"/>
              <a:t>Klik op het pictogram als u een afbeelding wilt toevoegen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5800" y="3124199"/>
            <a:ext cx="6873240" cy="3094485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B82D784-0913-47E5-8E97-BDE025C8B2A5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933E26-BE3D-4072-86B3-C65FC9DE0BA5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191414912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anoramische afbeelding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77" y="4697360"/>
            <a:ext cx="10822034" cy="819355"/>
          </a:xfrm>
        </p:spPr>
        <p:txBody>
          <a:bodyPr anchor="b"/>
          <a:lstStyle>
            <a:lvl1pPr algn="l">
              <a:defRPr sz="3200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81727" y="941439"/>
            <a:ext cx="10821840" cy="3478161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nl-NL"/>
              <a:t>Klik op het pictogram als u een afbeelding wilt toevoegen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85800" y="5516715"/>
            <a:ext cx="10820400" cy="701969"/>
          </a:xfrm>
        </p:spPr>
        <p:txBody>
          <a:bodyPr/>
          <a:lstStyle>
            <a:lvl1pPr marL="0" indent="0" algn="l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B82D784-0913-47E5-8E97-BDE025C8B2A5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933E26-BE3D-4072-86B3-C65FC9DE0BA5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206781639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Titel en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C0-HD-BTM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4375150"/>
            <a:ext cx="12192000" cy="248285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753532"/>
            <a:ext cx="10820400" cy="2802467"/>
          </a:xfrm>
        </p:spPr>
        <p:txBody>
          <a:bodyPr anchor="ctr"/>
          <a:lstStyle>
            <a:lvl1pPr algn="l">
              <a:defRPr sz="3200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24467" y="3649133"/>
            <a:ext cx="10130516" cy="999067"/>
          </a:xfrm>
        </p:spPr>
        <p:txBody>
          <a:bodyPr anchor="ctr"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7814452" y="381000"/>
            <a:ext cx="2910840" cy="365125"/>
          </a:xfrm>
        </p:spPr>
        <p:txBody>
          <a:bodyPr/>
          <a:lstStyle>
            <a:lvl1pPr algn="r">
              <a:defRPr/>
            </a:lvl1pPr>
          </a:lstStyle>
          <a:p>
            <a:fld id="{0B82D784-0913-47E5-8E97-BDE025C8B2A5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685800" y="379941"/>
            <a:ext cx="6991492" cy="365125"/>
          </a:xfrm>
        </p:spPr>
        <p:txBody>
          <a:bodyPr/>
          <a:lstStyle/>
          <a:p>
            <a:endParaRPr lang="nl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10862452" y="381000"/>
            <a:ext cx="643748" cy="365125"/>
          </a:xfrm>
        </p:spPr>
        <p:txBody>
          <a:bodyPr/>
          <a:lstStyle/>
          <a:p>
            <a:fld id="{69933E26-BE3D-4072-86B3-C65FC9DE0BA5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1748891570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Citeraat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 descr="C0-HD-BTM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4375150"/>
            <a:ext cx="12192000" cy="248285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24467" y="753533"/>
            <a:ext cx="10151533" cy="2604495"/>
          </a:xfrm>
        </p:spPr>
        <p:txBody>
          <a:bodyPr anchor="ctr"/>
          <a:lstStyle>
            <a:lvl1pPr algn="l">
              <a:defRPr sz="3200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12" name="Text Placeholder 3"/>
          <p:cNvSpPr>
            <a:spLocks noGrp="1"/>
          </p:cNvSpPr>
          <p:nvPr>
            <p:ph type="body" sz="half" idx="13"/>
          </p:nvPr>
        </p:nvSpPr>
        <p:spPr>
          <a:xfrm>
            <a:off x="1303865" y="3365556"/>
            <a:ext cx="9592736" cy="444443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24467" y="3959862"/>
            <a:ext cx="10151533" cy="679871"/>
          </a:xfrm>
        </p:spPr>
        <p:txBody>
          <a:bodyPr anchor="ctr">
            <a:normAutofit/>
          </a:bodyPr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7814452" y="381000"/>
            <a:ext cx="2910840" cy="365125"/>
          </a:xfrm>
        </p:spPr>
        <p:txBody>
          <a:bodyPr/>
          <a:lstStyle>
            <a:lvl1pPr algn="r">
              <a:defRPr/>
            </a:lvl1pPr>
          </a:lstStyle>
          <a:p>
            <a:fld id="{0B82D784-0913-47E5-8E97-BDE025C8B2A5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685800" y="379941"/>
            <a:ext cx="6991492" cy="365125"/>
          </a:xfrm>
        </p:spPr>
        <p:txBody>
          <a:bodyPr/>
          <a:lstStyle/>
          <a:p>
            <a:endParaRPr lang="nl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10862452" y="381000"/>
            <a:ext cx="643748" cy="365125"/>
          </a:xfrm>
        </p:spPr>
        <p:txBody>
          <a:bodyPr/>
          <a:lstStyle/>
          <a:p>
            <a:fld id="{69933E26-BE3D-4072-86B3-C65FC9DE0BA5}" type="slidenum">
              <a:rPr lang="nl-BE" smtClean="0"/>
              <a:t>‹nr.›</a:t>
            </a:fld>
            <a:endParaRPr lang="nl-BE"/>
          </a:p>
        </p:txBody>
      </p:sp>
      <p:sp>
        <p:nvSpPr>
          <p:cNvPr id="9" name="TextBox 8"/>
          <p:cNvSpPr txBox="1"/>
          <p:nvPr/>
        </p:nvSpPr>
        <p:spPr>
          <a:xfrm>
            <a:off x="476250" y="933450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/>
            <a:r>
              <a:rPr lang="en-US" sz="80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10984230" y="2701290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1170372934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Naamkaartj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 descr="C0-HD-BTM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4375150"/>
            <a:ext cx="12192000" cy="248285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24495" y="1124701"/>
            <a:ext cx="10146186" cy="2511835"/>
          </a:xfrm>
        </p:spPr>
        <p:txBody>
          <a:bodyPr anchor="b"/>
          <a:lstStyle>
            <a:lvl1pPr algn="l">
              <a:defRPr sz="3200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24467" y="3648315"/>
            <a:ext cx="10144654" cy="999885"/>
          </a:xfrm>
        </p:spPr>
        <p:txBody>
          <a:bodyPr anchor="t"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7814452" y="378883"/>
            <a:ext cx="2910840" cy="365125"/>
          </a:xfrm>
        </p:spPr>
        <p:txBody>
          <a:bodyPr/>
          <a:lstStyle>
            <a:lvl1pPr algn="r">
              <a:defRPr/>
            </a:lvl1pPr>
          </a:lstStyle>
          <a:p>
            <a:fld id="{0B82D784-0913-47E5-8E97-BDE025C8B2A5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685800" y="378883"/>
            <a:ext cx="6991492" cy="365125"/>
          </a:xfrm>
        </p:spPr>
        <p:txBody>
          <a:bodyPr/>
          <a:lstStyle/>
          <a:p>
            <a:endParaRPr lang="nl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10862452" y="381000"/>
            <a:ext cx="643748" cy="365125"/>
          </a:xfrm>
        </p:spPr>
        <p:txBody>
          <a:bodyPr/>
          <a:lstStyle/>
          <a:p>
            <a:fld id="{69933E26-BE3D-4072-86B3-C65FC9DE0BA5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655492846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kolomme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Title 1"/>
          <p:cNvSpPr>
            <a:spLocks noGrp="1"/>
          </p:cNvSpPr>
          <p:nvPr>
            <p:ph type="title"/>
          </p:nvPr>
        </p:nvSpPr>
        <p:spPr>
          <a:xfrm>
            <a:off x="2895600" y="761999"/>
            <a:ext cx="8610599" cy="1303867"/>
          </a:xfrm>
        </p:spPr>
        <p:txBody>
          <a:bodyPr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7" name="Text Placeholder 2"/>
          <p:cNvSpPr>
            <a:spLocks noGrp="1"/>
          </p:cNvSpPr>
          <p:nvPr>
            <p:ph type="body" idx="1"/>
          </p:nvPr>
        </p:nvSpPr>
        <p:spPr>
          <a:xfrm>
            <a:off x="685800" y="2202080"/>
            <a:ext cx="3456432" cy="617320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8" name="Text Placeholder 3"/>
          <p:cNvSpPr>
            <a:spLocks noGrp="1"/>
          </p:cNvSpPr>
          <p:nvPr>
            <p:ph type="body" sz="half" idx="15"/>
          </p:nvPr>
        </p:nvSpPr>
        <p:spPr>
          <a:xfrm>
            <a:off x="685799" y="2904565"/>
            <a:ext cx="3456432" cy="3314132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9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368800" y="2201333"/>
            <a:ext cx="3456432" cy="626534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10" name="Text Placeholder 3"/>
          <p:cNvSpPr>
            <a:spLocks noGrp="1"/>
          </p:cNvSpPr>
          <p:nvPr>
            <p:ph type="body" sz="half" idx="16"/>
          </p:nvPr>
        </p:nvSpPr>
        <p:spPr>
          <a:xfrm>
            <a:off x="4366858" y="2904067"/>
            <a:ext cx="3456432" cy="3314618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11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8051800" y="2192866"/>
            <a:ext cx="3456432" cy="626534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12" name="Text Placeholder 3"/>
          <p:cNvSpPr>
            <a:spLocks noGrp="1"/>
          </p:cNvSpPr>
          <p:nvPr>
            <p:ph type="body" sz="half" idx="17"/>
          </p:nvPr>
        </p:nvSpPr>
        <p:spPr>
          <a:xfrm>
            <a:off x="8051801" y="2904565"/>
            <a:ext cx="3456432" cy="3314132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B82D784-0913-47E5-8E97-BDE025C8B2A5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933E26-BE3D-4072-86B3-C65FC9DE0BA5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2154253243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Afbeelding-kol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Title 1"/>
          <p:cNvSpPr>
            <a:spLocks noGrp="1"/>
          </p:cNvSpPr>
          <p:nvPr>
            <p:ph type="title"/>
          </p:nvPr>
        </p:nvSpPr>
        <p:spPr>
          <a:xfrm>
            <a:off x="2895600" y="762000"/>
            <a:ext cx="8610599" cy="1295400"/>
          </a:xfrm>
        </p:spPr>
        <p:txBody>
          <a:bodyPr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19" name="Text Placeholder 2"/>
          <p:cNvSpPr>
            <a:spLocks noGrp="1"/>
          </p:cNvSpPr>
          <p:nvPr>
            <p:ph type="body" idx="1"/>
          </p:nvPr>
        </p:nvSpPr>
        <p:spPr>
          <a:xfrm>
            <a:off x="688618" y="4191000"/>
            <a:ext cx="3451582" cy="682765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20" name="Picture Placeholder 2"/>
          <p:cNvSpPr>
            <a:spLocks noGrp="1" noChangeAspect="1"/>
          </p:cNvSpPr>
          <p:nvPr>
            <p:ph type="pic" idx="15"/>
          </p:nvPr>
        </p:nvSpPr>
        <p:spPr>
          <a:xfrm>
            <a:off x="688618" y="2362200"/>
            <a:ext cx="3451582" cy="1524000"/>
          </a:xfrm>
          <a:prstGeom prst="roundRect">
            <a:avLst>
              <a:gd name="adj" fmla="val 0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nl-NL"/>
              <a:t>Klik op het pictogram als u een afbeelding wilt toevoegen</a:t>
            </a:r>
            <a:endParaRPr lang="en-US" dirty="0"/>
          </a:p>
        </p:txBody>
      </p:sp>
      <p:sp>
        <p:nvSpPr>
          <p:cNvPr id="21" name="Text Placeholder 3"/>
          <p:cNvSpPr>
            <a:spLocks noGrp="1"/>
          </p:cNvSpPr>
          <p:nvPr>
            <p:ph type="body" sz="half" idx="18"/>
          </p:nvPr>
        </p:nvSpPr>
        <p:spPr>
          <a:xfrm>
            <a:off x="688618" y="4873764"/>
            <a:ext cx="3451582" cy="1344921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22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374263" y="4191000"/>
            <a:ext cx="3448935" cy="682765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23" name="Picture Placeholder 2"/>
          <p:cNvSpPr>
            <a:spLocks noGrp="1" noChangeAspect="1"/>
          </p:cNvSpPr>
          <p:nvPr>
            <p:ph type="pic" idx="21"/>
          </p:nvPr>
        </p:nvSpPr>
        <p:spPr>
          <a:xfrm>
            <a:off x="4374263" y="2362200"/>
            <a:ext cx="3448936" cy="1524000"/>
          </a:xfrm>
          <a:prstGeom prst="roundRect">
            <a:avLst>
              <a:gd name="adj" fmla="val 0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nl-NL"/>
              <a:t>Klik op het pictogram als u een afbeelding wilt toevoegen</a:t>
            </a:r>
            <a:endParaRPr lang="en-US" dirty="0"/>
          </a:p>
        </p:txBody>
      </p:sp>
      <p:sp>
        <p:nvSpPr>
          <p:cNvPr id="24" name="Text Placeholder 3"/>
          <p:cNvSpPr>
            <a:spLocks noGrp="1"/>
          </p:cNvSpPr>
          <p:nvPr>
            <p:ph type="body" sz="half" idx="19"/>
          </p:nvPr>
        </p:nvSpPr>
        <p:spPr>
          <a:xfrm>
            <a:off x="4374264" y="4873763"/>
            <a:ext cx="3448935" cy="1344921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25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8049731" y="4191000"/>
            <a:ext cx="3456469" cy="682765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26" name="Picture Placeholder 2"/>
          <p:cNvSpPr>
            <a:spLocks noGrp="1" noChangeAspect="1"/>
          </p:cNvSpPr>
          <p:nvPr>
            <p:ph type="pic" idx="22"/>
          </p:nvPr>
        </p:nvSpPr>
        <p:spPr>
          <a:xfrm>
            <a:off x="8049855" y="2362200"/>
            <a:ext cx="3447878" cy="1524000"/>
          </a:xfrm>
          <a:prstGeom prst="roundRect">
            <a:avLst>
              <a:gd name="adj" fmla="val 0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nl-NL"/>
              <a:t>Klik op het pictogram als u een afbeelding wilt toevoegen</a:t>
            </a:r>
            <a:endParaRPr lang="en-US" dirty="0"/>
          </a:p>
        </p:txBody>
      </p:sp>
      <p:sp>
        <p:nvSpPr>
          <p:cNvPr id="27" name="Text Placeholder 3"/>
          <p:cNvSpPr>
            <a:spLocks noGrp="1"/>
          </p:cNvSpPr>
          <p:nvPr>
            <p:ph type="body" sz="half" idx="20"/>
          </p:nvPr>
        </p:nvSpPr>
        <p:spPr>
          <a:xfrm>
            <a:off x="8049731" y="4873761"/>
            <a:ext cx="3452445" cy="1344921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B82D784-0913-47E5-8E97-BDE025C8B2A5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933E26-BE3D-4072-86B3-C65FC9DE0BA5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843195334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el en verticale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85800" y="2194559"/>
            <a:ext cx="10820400" cy="4024125"/>
          </a:xfrm>
        </p:spPr>
        <p:txBody>
          <a:bodyPr vert="eaVert"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B82D784-0913-47E5-8E97-BDE025C8B2A5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9933E26-BE3D-4072-86B3-C65FC9DE0BA5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1851973486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e titel en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C0-HD-BTM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4375150"/>
            <a:ext cx="12192000" cy="2482850"/>
          </a:xfrm>
          <a:prstGeom prst="rect">
            <a:avLst/>
          </a:prstGeom>
        </p:spPr>
      </p:pic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448800" y="745066"/>
            <a:ext cx="2057400" cy="3903133"/>
          </a:xfrm>
        </p:spPr>
        <p:txBody>
          <a:bodyPr vert="eaVert"/>
          <a:lstStyle>
            <a:lvl1pPr algn="l">
              <a:defRPr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024466" y="745067"/>
            <a:ext cx="8204201" cy="3903133"/>
          </a:xfrm>
        </p:spPr>
        <p:txBody>
          <a:bodyPr vert="eaVert"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7814452" y="379941"/>
            <a:ext cx="2910840" cy="365125"/>
          </a:xfrm>
        </p:spPr>
        <p:txBody>
          <a:bodyPr/>
          <a:lstStyle>
            <a:lvl1pPr algn="r">
              <a:defRPr/>
            </a:lvl1pPr>
          </a:lstStyle>
          <a:p>
            <a:fld id="{0B82D784-0913-47E5-8E97-BDE025C8B2A5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685800" y="381000"/>
            <a:ext cx="6991492" cy="365125"/>
          </a:xfrm>
        </p:spPr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862452" y="381000"/>
            <a:ext cx="643748" cy="365125"/>
          </a:xfrm>
        </p:spPr>
        <p:txBody>
          <a:bodyPr/>
          <a:lstStyle/>
          <a:p>
            <a:fld id="{69933E26-BE3D-4072-86B3-C65FC9DE0BA5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230144884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image" Target="../media/image1.png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C0-HD-TOP.png"/>
          <p:cNvPicPr>
            <a:picLocks noChangeAspect="1"/>
          </p:cNvPicPr>
          <p:nvPr/>
        </p:nvPicPr>
        <p:blipFill>
          <a:blip r:embed="rId1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1441450"/>
          </a:xfrm>
          <a:prstGeom prst="rect">
            <a:avLst/>
          </a:prstGeom>
        </p:spPr>
      </p:pic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2895600" y="764373"/>
            <a:ext cx="8610600" cy="1293028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5800" y="2194560"/>
            <a:ext cx="10820400" cy="4024125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595360" y="6356350"/>
            <a:ext cx="291084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B82D784-0913-47E5-8E97-BDE025C8B2A5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85800" y="6355845"/>
            <a:ext cx="7772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5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63000" y="38100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9933E26-BE3D-4072-86B3-C65FC9DE0BA5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3198260475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  <p:sldLayoutId id="2147483673" r:id="rId13"/>
    <p:sldLayoutId id="2147483674" r:id="rId14"/>
    <p:sldLayoutId id="2147483675" r:id="rId15"/>
    <p:sldLayoutId id="2147483676" r:id="rId16"/>
    <p:sldLayoutId id="2147483677" r:id="rId17"/>
  </p:sldLayoutIdLst>
  <p:txStyles>
    <p:titleStyle>
      <a:lvl1pPr algn="r" defTabSz="914400" rtl="0" eaLnBrk="1" latinLnBrk="0" hangingPunct="1">
        <a:lnSpc>
          <a:spcPct val="90000"/>
        </a:lnSpc>
        <a:spcBef>
          <a:spcPct val="0"/>
        </a:spcBef>
        <a:buNone/>
        <a:defRPr sz="4000" kern="1200" cap="all" baseline="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2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pPr algn="ctr"/>
            <a:r>
              <a:rPr lang="nl-BE" sz="7200" dirty="0"/>
              <a:t>Sportdag!!!</a:t>
            </a:r>
          </a:p>
        </p:txBody>
      </p:sp>
      <p:sp>
        <p:nvSpPr>
          <p:cNvPr id="3" name="Ondertitel 2"/>
          <p:cNvSpPr>
            <a:spLocks noGrp="1"/>
          </p:cNvSpPr>
          <p:nvPr>
            <p:ph type="subTitle" idx="1"/>
          </p:nvPr>
        </p:nvSpPr>
        <p:spPr/>
        <p:txBody>
          <a:bodyPr>
            <a:normAutofit/>
          </a:bodyPr>
          <a:lstStyle/>
          <a:p>
            <a:pPr algn="ctr"/>
            <a:r>
              <a:rPr lang="nl-BE" sz="2800" dirty="0"/>
              <a:t>Door Jack, </a:t>
            </a:r>
            <a:r>
              <a:rPr lang="nl-BE" sz="2800" dirty="0" err="1"/>
              <a:t>Mackenzie</a:t>
            </a:r>
            <a:r>
              <a:rPr lang="nl-BE" sz="2800" dirty="0"/>
              <a:t> en </a:t>
            </a:r>
            <a:r>
              <a:rPr lang="nl-BE" sz="2800" dirty="0" err="1"/>
              <a:t>Aleks</a:t>
            </a:r>
            <a:endParaRPr lang="nl-BE" sz="2800" dirty="0"/>
          </a:p>
        </p:txBody>
      </p:sp>
    </p:spTree>
    <p:extLst>
      <p:ext uri="{BB962C8B-B14F-4D97-AF65-F5344CB8AC3E}">
        <p14:creationId xmlns:p14="http://schemas.microsoft.com/office/powerpoint/2010/main" val="500662433"/>
      </p:ext>
    </p:extLst>
  </p:cSld>
  <p:clrMapOvr>
    <a:masterClrMapping/>
  </p:clrMapOvr>
  <p:transition spd="slow">
    <p:randomBar dir="vert"/>
  </p:transition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0938" y="1824486"/>
            <a:ext cx="10058400" cy="4526280"/>
          </a:xfrm>
          <a:prstGeom prst="rect">
            <a:avLst/>
          </a:prstGeom>
        </p:spPr>
      </p:pic>
      <p:sp>
        <p:nvSpPr>
          <p:cNvPr id="4" name="Tekstvak 3"/>
          <p:cNvSpPr txBox="1"/>
          <p:nvPr/>
        </p:nvSpPr>
        <p:spPr>
          <a:xfrm>
            <a:off x="1371601" y="586596"/>
            <a:ext cx="8916223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BE" sz="2800" dirty="0"/>
              <a:t>Touw trekken                      super leuk sterke body's</a:t>
            </a:r>
          </a:p>
        </p:txBody>
      </p:sp>
    </p:spTree>
    <p:extLst>
      <p:ext uri="{BB962C8B-B14F-4D97-AF65-F5344CB8AC3E}">
        <p14:creationId xmlns:p14="http://schemas.microsoft.com/office/powerpoint/2010/main" val="3934596958"/>
      </p:ext>
    </p:extLst>
  </p:cSld>
  <p:clrMapOvr>
    <a:masterClrMapping/>
  </p:clrMapOvr>
  <p:transition spd="slow">
    <p:push dir="u"/>
  </p:transition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Afbeelding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-774940" y="1885950"/>
            <a:ext cx="6858000" cy="3086100"/>
          </a:xfrm>
          <a:prstGeom prst="rect">
            <a:avLst/>
          </a:prstGeom>
        </p:spPr>
      </p:pic>
      <p:pic>
        <p:nvPicPr>
          <p:cNvPr id="6" name="Afbeelding 5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6747294" y="1885950"/>
            <a:ext cx="6858000" cy="3086100"/>
          </a:xfrm>
          <a:prstGeom prst="rect">
            <a:avLst/>
          </a:prstGeom>
        </p:spPr>
      </p:pic>
      <p:sp>
        <p:nvSpPr>
          <p:cNvPr id="7" name="Tekstvak 6"/>
          <p:cNvSpPr txBox="1"/>
          <p:nvPr/>
        </p:nvSpPr>
        <p:spPr>
          <a:xfrm>
            <a:off x="4830793" y="1871932"/>
            <a:ext cx="3676006" cy="353943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BE" sz="2800" dirty="0"/>
              <a:t>Eendjes zoeken </a:t>
            </a:r>
          </a:p>
          <a:p>
            <a:r>
              <a:rPr lang="nl-BE" sz="2800" dirty="0"/>
              <a:t>Met doek</a:t>
            </a:r>
          </a:p>
          <a:p>
            <a:endParaRPr lang="nl-BE" sz="2800" dirty="0"/>
          </a:p>
          <a:p>
            <a:r>
              <a:rPr lang="nl-BE" sz="2800" dirty="0"/>
              <a:t>Heer jack geeft nog</a:t>
            </a:r>
          </a:p>
          <a:p>
            <a:r>
              <a:rPr lang="nl-BE" sz="2800" dirty="0"/>
              <a:t>een uitleg:</a:t>
            </a:r>
          </a:p>
          <a:p>
            <a:r>
              <a:rPr lang="nl-BE" sz="2800" dirty="0"/>
              <a:t>“Ik hou het kort,</a:t>
            </a:r>
          </a:p>
          <a:p>
            <a:r>
              <a:rPr lang="nl-BE" sz="2800" dirty="0"/>
              <a:t>Het was leuk en </a:t>
            </a:r>
          </a:p>
          <a:p>
            <a:r>
              <a:rPr lang="nl-BE" sz="2800" dirty="0"/>
              <a:t>Grappig!!!”</a:t>
            </a:r>
          </a:p>
        </p:txBody>
      </p:sp>
    </p:spTree>
    <p:extLst>
      <p:ext uri="{BB962C8B-B14F-4D97-AF65-F5344CB8AC3E}">
        <p14:creationId xmlns:p14="http://schemas.microsoft.com/office/powerpoint/2010/main" val="743362437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>
        <p15:prstTrans prst="fallOver"/>
      </p:transition>
    </mc:Choice>
    <mc:Fallback xmlns="">
      <p:transition spd="slow">
        <p:fade/>
      </p:transition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2468592" y="1885950"/>
            <a:ext cx="6858000" cy="3086100"/>
          </a:xfrm>
          <a:prstGeom prst="rect">
            <a:avLst/>
          </a:prstGeom>
        </p:spPr>
      </p:pic>
      <p:sp>
        <p:nvSpPr>
          <p:cNvPr id="3" name="Tekstvak 2"/>
          <p:cNvSpPr txBox="1"/>
          <p:nvPr/>
        </p:nvSpPr>
        <p:spPr>
          <a:xfrm>
            <a:off x="785004" y="2898475"/>
            <a:ext cx="1983235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BE" sz="3600" dirty="0"/>
              <a:t>grappig</a:t>
            </a:r>
          </a:p>
        </p:txBody>
      </p:sp>
      <p:sp>
        <p:nvSpPr>
          <p:cNvPr id="4" name="Tekstvak 3"/>
          <p:cNvSpPr txBox="1"/>
          <p:nvPr/>
        </p:nvSpPr>
        <p:spPr>
          <a:xfrm>
            <a:off x="8505645" y="3171161"/>
            <a:ext cx="2090637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BE" sz="2800" dirty="0" err="1"/>
              <a:t>Mackenzie</a:t>
            </a:r>
            <a:endParaRPr lang="nl-BE" sz="2800" dirty="0"/>
          </a:p>
        </p:txBody>
      </p:sp>
      <p:sp>
        <p:nvSpPr>
          <p:cNvPr id="5" name="Tekstvak 4"/>
          <p:cNvSpPr txBox="1"/>
          <p:nvPr/>
        </p:nvSpPr>
        <p:spPr>
          <a:xfrm>
            <a:off x="8022566" y="5745192"/>
            <a:ext cx="2473754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BE" sz="2400" dirty="0"/>
              <a:t>Door heer Jack</a:t>
            </a:r>
          </a:p>
        </p:txBody>
      </p:sp>
    </p:spTree>
    <p:extLst>
      <p:ext uri="{BB962C8B-B14F-4D97-AF65-F5344CB8AC3E}">
        <p14:creationId xmlns:p14="http://schemas.microsoft.com/office/powerpoint/2010/main" val="429335807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Afbeelding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85800"/>
            <a:ext cx="10058400" cy="4526280"/>
          </a:xfrm>
          <a:prstGeom prst="rect">
            <a:avLst/>
          </a:prstGeom>
        </p:spPr>
      </p:pic>
      <p:sp>
        <p:nvSpPr>
          <p:cNvPr id="5" name="Tekstvak 4"/>
          <p:cNvSpPr txBox="1"/>
          <p:nvPr/>
        </p:nvSpPr>
        <p:spPr>
          <a:xfrm>
            <a:off x="741872" y="6098875"/>
            <a:ext cx="908614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BE" dirty="0"/>
              <a:t>Hier zie je </a:t>
            </a:r>
            <a:r>
              <a:rPr lang="nl-BE" dirty="0" err="1"/>
              <a:t>Aleks</a:t>
            </a:r>
            <a:r>
              <a:rPr lang="nl-BE" dirty="0"/>
              <a:t> de pro in het spelletje, maar </a:t>
            </a:r>
            <a:r>
              <a:rPr lang="nl-BE" dirty="0" err="1"/>
              <a:t>Mackenzie</a:t>
            </a:r>
            <a:r>
              <a:rPr lang="nl-BE" dirty="0"/>
              <a:t> en Jack waren er niet.</a:t>
            </a:r>
          </a:p>
        </p:txBody>
      </p:sp>
    </p:spTree>
    <p:extLst>
      <p:ext uri="{BB962C8B-B14F-4D97-AF65-F5344CB8AC3E}">
        <p14:creationId xmlns:p14="http://schemas.microsoft.com/office/powerpoint/2010/main" val="115182612"/>
      </p:ext>
    </p:extLst>
  </p:cSld>
  <p:clrMapOvr>
    <a:masterClrMapping/>
  </p:clrMapOvr>
  <p:transition spd="med">
    <p:pull/>
  </p:transition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-1180381" y="1885950"/>
            <a:ext cx="6858000" cy="3086100"/>
          </a:xfrm>
          <a:prstGeom prst="rect">
            <a:avLst/>
          </a:prstGeom>
        </p:spPr>
      </p:pic>
      <p:pic>
        <p:nvPicPr>
          <p:cNvPr id="3" name="Afbeelding 2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97547" y="273226"/>
            <a:ext cx="7732143" cy="4523814"/>
          </a:xfrm>
          <a:prstGeom prst="rect">
            <a:avLst/>
          </a:prstGeom>
        </p:spPr>
      </p:pic>
      <p:sp>
        <p:nvSpPr>
          <p:cNvPr id="4" name="Tekstvak 3"/>
          <p:cNvSpPr txBox="1"/>
          <p:nvPr/>
        </p:nvSpPr>
        <p:spPr>
          <a:xfrm>
            <a:off x="4244196" y="5391509"/>
            <a:ext cx="6245621" cy="92333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BE" dirty="0"/>
              <a:t>Uitleg van heer Jack: “Ik kon het beste boogschieten.”</a:t>
            </a:r>
          </a:p>
          <a:p>
            <a:endParaRPr lang="nl-BE" dirty="0"/>
          </a:p>
          <a:p>
            <a:r>
              <a:rPr lang="nl-BE" dirty="0"/>
              <a:t>En </a:t>
            </a:r>
            <a:r>
              <a:rPr lang="nl-BE" dirty="0" err="1"/>
              <a:t>Aleks</a:t>
            </a:r>
            <a:r>
              <a:rPr lang="nl-BE" dirty="0"/>
              <a:t> viel om elke seconde bij de zak.</a:t>
            </a:r>
          </a:p>
        </p:txBody>
      </p:sp>
    </p:spTree>
    <p:extLst>
      <p:ext uri="{BB962C8B-B14F-4D97-AF65-F5344CB8AC3E}">
        <p14:creationId xmlns:p14="http://schemas.microsoft.com/office/powerpoint/2010/main" val="379586860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Afbeelding 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-1749724" y="1963588"/>
            <a:ext cx="6858000" cy="3086100"/>
          </a:xfrm>
          <a:prstGeom prst="rect">
            <a:avLst/>
          </a:prstGeom>
        </p:spPr>
      </p:pic>
      <p:pic>
        <p:nvPicPr>
          <p:cNvPr id="4" name="Afbeelding 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83479" y="69012"/>
            <a:ext cx="7956431" cy="4526280"/>
          </a:xfrm>
          <a:prstGeom prst="rect">
            <a:avLst/>
          </a:prstGeom>
        </p:spPr>
      </p:pic>
      <p:sp>
        <p:nvSpPr>
          <p:cNvPr id="5" name="Tekstvak 4"/>
          <p:cNvSpPr txBox="1"/>
          <p:nvPr/>
        </p:nvSpPr>
        <p:spPr>
          <a:xfrm>
            <a:off x="4149305" y="5840082"/>
            <a:ext cx="5546711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BE" dirty="0"/>
              <a:t>We hebben de hoogste toren gemaakt !!!</a:t>
            </a:r>
          </a:p>
          <a:p>
            <a:r>
              <a:rPr lang="nl-BE" dirty="0"/>
              <a:t>En heer Jack heeft een uitleg: “Zane is een pro!”</a:t>
            </a:r>
          </a:p>
        </p:txBody>
      </p:sp>
    </p:spTree>
    <p:extLst>
      <p:ext uri="{BB962C8B-B14F-4D97-AF65-F5344CB8AC3E}">
        <p14:creationId xmlns:p14="http://schemas.microsoft.com/office/powerpoint/2010/main" val="25314902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flash/>
      </p:transition>
    </mc:Choice>
    <mc:Fallback xmlns="">
      <p:transition spd="slow">
        <p:fade/>
      </p:transition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69343" y="504645"/>
            <a:ext cx="10058400" cy="4526280"/>
          </a:xfrm>
          <a:prstGeom prst="rect">
            <a:avLst/>
          </a:prstGeom>
        </p:spPr>
      </p:pic>
      <p:sp>
        <p:nvSpPr>
          <p:cNvPr id="3" name="Tekstvak 2"/>
          <p:cNvSpPr txBox="1"/>
          <p:nvPr/>
        </p:nvSpPr>
        <p:spPr>
          <a:xfrm>
            <a:off x="2812211" y="5719313"/>
            <a:ext cx="7319632" cy="70788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BE" sz="4000" dirty="0"/>
              <a:t>Einde. Dank u om te kijken !!!</a:t>
            </a:r>
          </a:p>
        </p:txBody>
      </p:sp>
    </p:spTree>
    <p:extLst>
      <p:ext uri="{BB962C8B-B14F-4D97-AF65-F5344CB8AC3E}">
        <p14:creationId xmlns:p14="http://schemas.microsoft.com/office/powerpoint/2010/main" val="1612940886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>
        <p15:prstTrans prst="fallOver"/>
      </p:transition>
    </mc:Choice>
    <mc:Fallback xmlns="">
      <p:transition spd="slow">
        <p:fade/>
      </p:transition>
    </mc:Fallback>
  </mc:AlternateContent>
</p:sld>
</file>

<file path=ppt/theme/theme1.xml><?xml version="1.0" encoding="utf-8"?>
<a:theme xmlns:a="http://schemas.openxmlformats.org/drawingml/2006/main" name="Condensspoor">
  <a:themeElements>
    <a:clrScheme name="Condensspoor">
      <a:dk1>
        <a:sysClr val="windowText" lastClr="000000"/>
      </a:dk1>
      <a:lt1>
        <a:sysClr val="window" lastClr="FFFFFF"/>
      </a:lt1>
      <a:dk2>
        <a:srgbClr val="454545"/>
      </a:dk2>
      <a:lt2>
        <a:srgbClr val="DADADA"/>
      </a:lt2>
      <a:accent1>
        <a:srgbClr val="DF2E28"/>
      </a:accent1>
      <a:accent2>
        <a:srgbClr val="FE801A"/>
      </a:accent2>
      <a:accent3>
        <a:srgbClr val="E9BF35"/>
      </a:accent3>
      <a:accent4>
        <a:srgbClr val="81BB42"/>
      </a:accent4>
      <a:accent5>
        <a:srgbClr val="32C7A9"/>
      </a:accent5>
      <a:accent6>
        <a:srgbClr val="4A9BDC"/>
      </a:accent6>
      <a:hlink>
        <a:srgbClr val="F0532B"/>
      </a:hlink>
      <a:folHlink>
        <a:srgbClr val="F38B53"/>
      </a:folHlink>
    </a:clrScheme>
    <a:fontScheme name="Condensspoor">
      <a:majorFont>
        <a:latin typeface="Century Gothic" panose="020B050202020202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entury Gothic" panose="020B050202020202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Condensspoor">
      <a:fillStyleLst>
        <a:solidFill>
          <a:schemeClr val="phClr"/>
        </a:solidFill>
        <a:gradFill rotWithShape="1">
          <a:gsLst>
            <a:gs pos="0">
              <a:schemeClr val="phClr">
                <a:tint val="69000"/>
                <a:alpha val="100000"/>
                <a:satMod val="109000"/>
                <a:lumMod val="110000"/>
              </a:schemeClr>
            </a:gs>
            <a:gs pos="52000">
              <a:schemeClr val="phClr">
                <a:tint val="74000"/>
                <a:satMod val="100000"/>
                <a:lumMod val="104000"/>
              </a:schemeClr>
            </a:gs>
            <a:gs pos="100000">
              <a:schemeClr val="phClr">
                <a:tint val="78000"/>
                <a:satMod val="100000"/>
                <a:lumMod val="10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satMod val="100000"/>
                <a:lumMod val="104000"/>
              </a:schemeClr>
            </a:gs>
            <a:gs pos="78000">
              <a:schemeClr val="phClr">
                <a:shade val="100000"/>
                <a:satMod val="110000"/>
                <a:lumMod val="100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  <a:scene3d>
            <a:camera prst="orthographicFront">
              <a:rot lat="0" lon="0" rev="0"/>
            </a:camera>
            <a:lightRig rig="threePt" dir="t"/>
          </a:scene3d>
          <a:sp3d>
            <a:bevelT w="25400" h="12700"/>
          </a:sp3d>
        </a:effectStyle>
        <a:effectStyle>
          <a:effectLst>
            <a:outerShdw blurRad="57150" dist="19050" dir="5400000" algn="ctr" rotWithShape="0">
              <a:srgbClr val="000000">
                <a:alpha val="48000"/>
              </a:srgbClr>
            </a:outerShdw>
          </a:effectLst>
          <a:scene3d>
            <a:camera prst="orthographicFront">
              <a:rot lat="0" lon="0" rev="0"/>
            </a:camera>
            <a:lightRig rig="threePt" dir="t"/>
          </a:scene3d>
          <a:sp3d>
            <a:bevelT w="50800" h="25400"/>
          </a:sp3d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hade val="98000"/>
                <a:satMod val="150000"/>
                <a:lumMod val="102000"/>
              </a:schemeClr>
            </a:gs>
            <a:gs pos="50000">
              <a:schemeClr val="phClr">
                <a:tint val="98000"/>
                <a:shade val="90000"/>
                <a:satMod val="13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Vapor Trail" id="{4FDF2955-7D9C-493C-B9F9-C205151B46CD}" vid="{8F31A783-2159-4870-BC29-2BA7D038EA44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Condensspoor</Template>
  <TotalTime>142</TotalTime>
  <Words>110</Words>
  <Application>Microsoft Office PowerPoint</Application>
  <PresentationFormat>Breedbeeld</PresentationFormat>
  <Paragraphs>21</Paragraphs>
  <Slides>8</Slides>
  <Notes>0</Notes>
  <HiddenSlides>0</HiddenSlides>
  <MMClips>0</MMClips>
  <ScaleCrop>false</ScaleCrop>
  <HeadingPairs>
    <vt:vector size="6" baseType="variant">
      <vt:variant>
        <vt:lpstr>Gebruikte lettertypen</vt:lpstr>
      </vt:variant>
      <vt:variant>
        <vt:i4>2</vt:i4>
      </vt:variant>
      <vt:variant>
        <vt:lpstr>Thema</vt:lpstr>
      </vt:variant>
      <vt:variant>
        <vt:i4>1</vt:i4>
      </vt:variant>
      <vt:variant>
        <vt:lpstr>Diatitels</vt:lpstr>
      </vt:variant>
      <vt:variant>
        <vt:i4>8</vt:i4>
      </vt:variant>
    </vt:vector>
  </HeadingPairs>
  <TitlesOfParts>
    <vt:vector size="11" baseType="lpstr">
      <vt:lpstr>Arial</vt:lpstr>
      <vt:lpstr>Century Gothic</vt:lpstr>
      <vt:lpstr>Condensspoor</vt:lpstr>
      <vt:lpstr>Sportdag!!!</vt:lpstr>
      <vt:lpstr>PowerPoint-presentatie</vt:lpstr>
      <vt:lpstr>PowerPoint-presentatie</vt:lpstr>
      <vt:lpstr>PowerPoint-presentatie</vt:lpstr>
      <vt:lpstr>PowerPoint-presentatie</vt:lpstr>
      <vt:lpstr>PowerPoint-presentatie</vt:lpstr>
      <vt:lpstr>PowerPoint-presentatie</vt:lpstr>
      <vt:lpstr>PowerPoint-presentatie</vt:lpstr>
    </vt:vector>
  </TitlesOfParts>
  <Company>Hewlett-Packard Company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Sportdag!!!</dc:title>
  <dc:creator>Gebruiker</dc:creator>
  <cp:lastModifiedBy>Katrien Verbruggen</cp:lastModifiedBy>
  <cp:revision>8</cp:revision>
  <dcterms:created xsi:type="dcterms:W3CDTF">2021-10-08T12:06:09Z</dcterms:created>
  <dcterms:modified xsi:type="dcterms:W3CDTF">2021-10-09T11:23:26Z</dcterms:modified>
</cp:coreProperties>
</file>