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2143-3D8B-444A-80CA-757CACF20C36}" type="datetimeFigureOut">
              <a:rPr lang="nl-BE" smtClean="0"/>
              <a:t>9/10/2021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3FF5-E49A-4253-951B-3C056AF289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11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2143-3D8B-444A-80CA-757CACF20C36}" type="datetimeFigureOut">
              <a:rPr lang="nl-BE" smtClean="0"/>
              <a:t>9/10/2021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3FF5-E49A-4253-951B-3C056AF289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369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2143-3D8B-444A-80CA-757CACF20C36}" type="datetimeFigureOut">
              <a:rPr lang="nl-BE" smtClean="0"/>
              <a:t>9/10/2021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3FF5-E49A-4253-951B-3C056AF289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7821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2143-3D8B-444A-80CA-757CACF20C36}" type="datetimeFigureOut">
              <a:rPr lang="nl-BE" smtClean="0"/>
              <a:t>9/10/2021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3FF5-E49A-4253-951B-3C056AF289C9}" type="slidenum">
              <a:rPr lang="nl-BE" smtClean="0"/>
              <a:t>‹nr.›</a:t>
            </a:fld>
            <a:endParaRPr lang="nl-BE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5504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2143-3D8B-444A-80CA-757CACF20C36}" type="datetimeFigureOut">
              <a:rPr lang="nl-BE" smtClean="0"/>
              <a:t>9/10/2021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3FF5-E49A-4253-951B-3C056AF289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2739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2143-3D8B-444A-80CA-757CACF20C36}" type="datetimeFigureOut">
              <a:rPr lang="nl-BE" smtClean="0"/>
              <a:t>9/10/2021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3FF5-E49A-4253-951B-3C056AF289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3425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2143-3D8B-444A-80CA-757CACF20C36}" type="datetimeFigureOut">
              <a:rPr lang="nl-BE" smtClean="0"/>
              <a:t>9/10/2021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3FF5-E49A-4253-951B-3C056AF289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9454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2143-3D8B-444A-80CA-757CACF20C36}" type="datetimeFigureOut">
              <a:rPr lang="nl-BE" smtClean="0"/>
              <a:t>9/10/2021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3FF5-E49A-4253-951B-3C056AF289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9320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2143-3D8B-444A-80CA-757CACF20C36}" type="datetimeFigureOut">
              <a:rPr lang="nl-BE" smtClean="0"/>
              <a:t>9/10/2021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3FF5-E49A-4253-951B-3C056AF289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751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2143-3D8B-444A-80CA-757CACF20C36}" type="datetimeFigureOut">
              <a:rPr lang="nl-BE" smtClean="0"/>
              <a:t>9/10/2021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3FF5-E49A-4253-951B-3C056AF289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000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2143-3D8B-444A-80CA-757CACF20C36}" type="datetimeFigureOut">
              <a:rPr lang="nl-BE" smtClean="0"/>
              <a:t>9/10/2021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3FF5-E49A-4253-951B-3C056AF289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38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2143-3D8B-444A-80CA-757CACF20C36}" type="datetimeFigureOut">
              <a:rPr lang="nl-BE" smtClean="0"/>
              <a:t>9/10/2021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3FF5-E49A-4253-951B-3C056AF289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3838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2143-3D8B-444A-80CA-757CACF20C36}" type="datetimeFigureOut">
              <a:rPr lang="nl-BE" smtClean="0"/>
              <a:t>9/10/2021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3FF5-E49A-4253-951B-3C056AF289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54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2143-3D8B-444A-80CA-757CACF20C36}" type="datetimeFigureOut">
              <a:rPr lang="nl-BE" smtClean="0"/>
              <a:t>9/10/2021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3FF5-E49A-4253-951B-3C056AF289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1330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2143-3D8B-444A-80CA-757CACF20C36}" type="datetimeFigureOut">
              <a:rPr lang="nl-BE" smtClean="0"/>
              <a:t>9/10/2021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3FF5-E49A-4253-951B-3C056AF289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635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2143-3D8B-444A-80CA-757CACF20C36}" type="datetimeFigureOut">
              <a:rPr lang="nl-BE" smtClean="0"/>
              <a:t>9/10/2021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3FF5-E49A-4253-951B-3C056AF289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422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2143-3D8B-444A-80CA-757CACF20C36}" type="datetimeFigureOut">
              <a:rPr lang="nl-BE" smtClean="0"/>
              <a:t>9/10/2021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3FF5-E49A-4253-951B-3C056AF289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696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9632143-3D8B-444A-80CA-757CACF20C36}" type="datetimeFigureOut">
              <a:rPr lang="nl-BE" smtClean="0"/>
              <a:t>9/10/2021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5243FF5-E49A-4253-951B-3C056AF289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4960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De</a:t>
            </a:r>
            <a:r>
              <a:rPr lang="nl-BE" dirty="0"/>
              <a:t> </a:t>
            </a:r>
            <a:r>
              <a:rPr lang="nl-B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sportiefste</a:t>
            </a:r>
            <a:r>
              <a:rPr lang="nl-BE" dirty="0">
                <a:solidFill>
                  <a:srgbClr val="FF0000"/>
                </a:solidFill>
              </a:rPr>
              <a:t> </a:t>
            </a:r>
            <a:r>
              <a:rPr lang="nl-B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dag</a:t>
            </a:r>
            <a:r>
              <a:rPr lang="nl-BE" dirty="0"/>
              <a:t> </a:t>
            </a:r>
            <a:r>
              <a:rPr lang="nl-B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van</a:t>
            </a:r>
            <a:r>
              <a:rPr lang="nl-BE" dirty="0"/>
              <a:t> </a:t>
            </a:r>
            <a:r>
              <a:rPr lang="nl-B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het</a:t>
            </a:r>
            <a:r>
              <a:rPr lang="nl-BE" dirty="0"/>
              <a:t> </a:t>
            </a:r>
            <a:r>
              <a:rPr lang="nl-B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jaar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51012" y="5512279"/>
            <a:ext cx="8689976" cy="1112808"/>
          </a:xfrm>
        </p:spPr>
        <p:txBody>
          <a:bodyPr/>
          <a:lstStyle/>
          <a:p>
            <a:r>
              <a:rPr lang="nl-BE" dirty="0" err="1">
                <a:solidFill>
                  <a:schemeClr val="tx1"/>
                </a:solidFill>
              </a:rPr>
              <a:t>alphia,linde</a:t>
            </a:r>
            <a:r>
              <a:rPr lang="nl-BE" dirty="0">
                <a:solidFill>
                  <a:schemeClr val="tx1"/>
                </a:solidFill>
              </a:rPr>
              <a:t> en </a:t>
            </a:r>
            <a:r>
              <a:rPr lang="nl-BE" dirty="0" err="1">
                <a:solidFill>
                  <a:schemeClr val="tx1"/>
                </a:solidFill>
              </a:rPr>
              <a:t>shawn</a:t>
            </a:r>
            <a:endParaRPr lang="nl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60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27954" y="1775964"/>
            <a:ext cx="6508629" cy="30861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43" y="64699"/>
            <a:ext cx="8324491" cy="406735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520905" y="4666889"/>
            <a:ext cx="44080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/>
              <a:t>Effe </a:t>
            </a:r>
            <a:r>
              <a:rPr lang="nl-BE" sz="4000" dirty="0"/>
              <a:t>lekker </a:t>
            </a:r>
            <a:r>
              <a:rPr lang="nl-BE" sz="4400" dirty="0"/>
              <a:t>hockey spelen</a:t>
            </a:r>
          </a:p>
        </p:txBody>
      </p:sp>
    </p:spTree>
    <p:extLst>
      <p:ext uri="{BB962C8B-B14F-4D97-AF65-F5344CB8AC3E}">
        <p14:creationId xmlns:p14="http://schemas.microsoft.com/office/powerpoint/2010/main" val="3807183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50894" y="1783177"/>
            <a:ext cx="5589917" cy="243763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4" y="3416060"/>
            <a:ext cx="7111999" cy="314777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9" y="101792"/>
            <a:ext cx="6981644" cy="314174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8885207" y="5909094"/>
            <a:ext cx="28760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400" dirty="0">
                <a:solidFill>
                  <a:srgbClr val="FFFF00"/>
                </a:solidFill>
              </a:rPr>
              <a:t>touwtrekken</a:t>
            </a:r>
            <a:endParaRPr lang="nl-B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2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5223" y="1885950"/>
            <a:ext cx="6858000" cy="30861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19123" y="1885949"/>
            <a:ext cx="6858000" cy="30861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66977" y="1885950"/>
            <a:ext cx="6858000" cy="30861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9899185" y="802257"/>
            <a:ext cx="17790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Lekker gek doen </a:t>
            </a:r>
          </a:p>
          <a:p>
            <a:r>
              <a:rPr lang="nl-BE" dirty="0"/>
              <a:t>bij het eendjes</a:t>
            </a:r>
          </a:p>
          <a:p>
            <a:r>
              <a:rPr lang="nl-BE" dirty="0"/>
              <a:t>rapen</a:t>
            </a:r>
            <a:endParaRPr lang="nl-BE" sz="6600" dirty="0"/>
          </a:p>
        </p:txBody>
      </p:sp>
      <p:sp>
        <p:nvSpPr>
          <p:cNvPr id="6" name="Ovaal 5"/>
          <p:cNvSpPr/>
          <p:nvPr/>
        </p:nvSpPr>
        <p:spPr>
          <a:xfrm>
            <a:off x="9720000" y="1895223"/>
            <a:ext cx="195819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6052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29086" y="989167"/>
            <a:ext cx="6254153" cy="481065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39396" y="1821254"/>
            <a:ext cx="6314536" cy="308610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9049109" y="2274255"/>
            <a:ext cx="252873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Extreem </a:t>
            </a:r>
          </a:p>
          <a:p>
            <a:pPr algn="ctr"/>
            <a:r>
              <a:rPr lang="nl-NL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Vier op een rij</a:t>
            </a:r>
          </a:p>
        </p:txBody>
      </p:sp>
    </p:spTree>
    <p:extLst>
      <p:ext uri="{BB962C8B-B14F-4D97-AF65-F5344CB8AC3E}">
        <p14:creationId xmlns:p14="http://schemas.microsoft.com/office/powerpoint/2010/main" val="158032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54834" y="1851445"/>
            <a:ext cx="6668219" cy="30861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1060" y="1851445"/>
            <a:ext cx="6668220" cy="30861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82064" y="1885950"/>
            <a:ext cx="6858000" cy="308610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9689799" y="1039717"/>
            <a:ext cx="22664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Zaklopen</a:t>
            </a:r>
          </a:p>
          <a:p>
            <a:r>
              <a:rPr lang="nl-NL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was ook</a:t>
            </a:r>
          </a:p>
          <a:p>
            <a:r>
              <a:rPr lang="nl-NL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erg leuk!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352620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00468" cy="540186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615" y="754812"/>
            <a:ext cx="4813539" cy="452628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385652" y="5401862"/>
            <a:ext cx="9493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Met een pijl en een boog schieten</a:t>
            </a:r>
            <a:endParaRPr lang="nl-NL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277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8" y="168215"/>
            <a:ext cx="10058400" cy="452628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330810" y="5162333"/>
            <a:ext cx="69470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Daaag</a:t>
            </a:r>
            <a:r>
              <a:rPr lang="nl-NL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! </a:t>
            </a:r>
            <a:r>
              <a:rPr lang="nl-NL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Dit was </a:t>
            </a:r>
            <a:r>
              <a:rPr lang="nl-NL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onze</a:t>
            </a:r>
            <a:r>
              <a:rPr lang="nl-NL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nl-NL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powerpoint</a:t>
            </a:r>
            <a:r>
              <a:rPr lang="nl-NL" sz="36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  <a:endParaRPr lang="nl-NL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8557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ruppel">
  <a:themeElements>
    <a:clrScheme name="Druppel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uppel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uppe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Druppel</Template>
  <TotalTime>152</TotalTime>
  <Words>48</Words>
  <Application>Microsoft Office PowerPoint</Application>
  <PresentationFormat>Breedbeeld</PresentationFormat>
  <Paragraphs>14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Tw Cen MT</vt:lpstr>
      <vt:lpstr>Druppel</vt:lpstr>
      <vt:lpstr>De sportiefste dag van het jaar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sportiefste dag van het jaar</dc:title>
  <dc:creator>Gebruiker</dc:creator>
  <cp:lastModifiedBy>Katrien Verbruggen</cp:lastModifiedBy>
  <cp:revision>9</cp:revision>
  <dcterms:created xsi:type="dcterms:W3CDTF">2021-10-08T12:05:52Z</dcterms:created>
  <dcterms:modified xsi:type="dcterms:W3CDTF">2021-10-09T11:25:36Z</dcterms:modified>
</cp:coreProperties>
</file>