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8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Title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62399" y="1964267"/>
            <a:ext cx="7197726" cy="2421464"/>
          </a:xfrm>
        </p:spPr>
        <p:txBody>
          <a:bodyPr anchor="b">
            <a:normAutofit/>
          </a:bodyPr>
          <a:lstStyle>
            <a:lvl1pPr algn="r">
              <a:defRPr sz="4800">
                <a:effectLst/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62399" y="4385732"/>
            <a:ext cx="7197726" cy="1405467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cap="all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32558" y="5870575"/>
            <a:ext cx="1600200" cy="377825"/>
          </a:xfrm>
        </p:spPr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962399" y="5870575"/>
            <a:ext cx="4893958" cy="377825"/>
          </a:xfrm>
        </p:spPr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958" y="5870575"/>
            <a:ext cx="551167" cy="377825"/>
          </a:xfrm>
        </p:spPr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06815182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17961759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3308581"/>
            <a:ext cx="10131427" cy="1468800"/>
          </a:xfrm>
        </p:spPr>
        <p:txBody>
          <a:bodyPr anchor="b"/>
          <a:lstStyle>
            <a:lvl1pPr algn="l">
              <a:defRPr sz="4000" b="0" cap="all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7381"/>
            <a:ext cx="10131428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 cap="all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7825961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2" y="2142067"/>
            <a:ext cx="4995334" cy="3649134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21895" y="2142067"/>
            <a:ext cx="4995332" cy="3649133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8591394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3670" y="2218267"/>
            <a:ext cx="470905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1" y="2870201"/>
            <a:ext cx="4996923" cy="292099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96003" y="2226734"/>
            <a:ext cx="4722813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23483" y="2870201"/>
            <a:ext cx="4995334" cy="292099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6019590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4693340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2405425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2074333"/>
            <a:ext cx="3680885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48201" y="609601"/>
            <a:ext cx="6169026" cy="5181600"/>
          </a:xfrm>
        </p:spPr>
        <p:txBody>
          <a:bodyPr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445933"/>
            <a:ext cx="3680885" cy="1828800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81405554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600200"/>
            <a:ext cx="6164653" cy="13716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36253" y="914400"/>
            <a:ext cx="3280974" cy="4572000"/>
          </a:xfrm>
          <a:prstGeom prst="roundRect">
            <a:avLst>
              <a:gd name="adj" fmla="val 42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2971800"/>
            <a:ext cx="6164653" cy="1828800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26227494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4732865"/>
            <a:ext cx="1013142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371600" y="932112"/>
            <a:ext cx="8759827" cy="3164976"/>
          </a:xfrm>
          <a:prstGeom prst="roundRect">
            <a:avLst>
              <a:gd name="adj" fmla="val 43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299603"/>
            <a:ext cx="10131427" cy="49371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15257443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3124199"/>
          </a:xfrm>
        </p:spPr>
        <p:txBody>
          <a:bodyPr anchor="ctr">
            <a:normAutofit/>
          </a:bodyPr>
          <a:lstStyle>
            <a:lvl1pPr algn="l">
              <a:defRPr sz="3200" b="0" cap="none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00526690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97875" y="3352800"/>
            <a:ext cx="9339184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7465" y="4343400"/>
            <a:ext cx="10152367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150292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2" y="3308581"/>
            <a:ext cx="10131425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4777381"/>
            <a:ext cx="10131426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13476193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fferte 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0" y="3886200"/>
            <a:ext cx="10135436" cy="8890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5200"/>
            <a:ext cx="10135436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39211826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Waar of onwa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2743199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1" y="3505200"/>
            <a:ext cx="10131428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9232208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56375619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8675" y="609599"/>
            <a:ext cx="2158552" cy="5181601"/>
          </a:xfrm>
        </p:spPr>
        <p:txBody>
          <a:bodyPr vert="eaVert"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7832116" cy="5181600"/>
          </a:xfrm>
        </p:spPr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5457312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2142067"/>
            <a:ext cx="10131425" cy="364913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89660" y="5870575"/>
            <a:ext cx="1600200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5DD20098-34FF-46AF-9B8B-1B54433ACB58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5870575"/>
            <a:ext cx="7827659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66060" y="5870575"/>
            <a:ext cx="551167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FB1A2055-C4F8-4B88-8D5F-1C3F36AD0CC9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09830983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87" r:id="rId1"/>
    <p:sldLayoutId id="2147483788" r:id="rId2"/>
    <p:sldLayoutId id="2147483789" r:id="rId3"/>
    <p:sldLayoutId id="2147483790" r:id="rId4"/>
    <p:sldLayoutId id="2147483791" r:id="rId5"/>
    <p:sldLayoutId id="2147483792" r:id="rId6"/>
    <p:sldLayoutId id="2147483793" r:id="rId7"/>
    <p:sldLayoutId id="2147483794" r:id="rId8"/>
    <p:sldLayoutId id="2147483795" r:id="rId9"/>
    <p:sldLayoutId id="2147483796" r:id="rId10"/>
    <p:sldLayoutId id="2147483797" r:id="rId11"/>
    <p:sldLayoutId id="2147483798" r:id="rId12"/>
    <p:sldLayoutId id="2147483799" r:id="rId13"/>
    <p:sldLayoutId id="2147483800" r:id="rId14"/>
    <p:sldLayoutId id="2147483801" r:id="rId15"/>
    <p:sldLayoutId id="2147483802" r:id="rId16"/>
    <p:sldLayoutId id="2147483803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8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9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4196751" y="868712"/>
            <a:ext cx="2775250" cy="2421464"/>
          </a:xfrm>
        </p:spPr>
        <p:txBody>
          <a:bodyPr>
            <a:normAutofit fontScale="90000"/>
          </a:bodyPr>
          <a:lstStyle/>
          <a:p>
            <a:br>
              <a:rPr lang="nl-BE" dirty="0"/>
            </a:br>
            <a:br>
              <a:rPr lang="nl-BE" dirty="0"/>
            </a:br>
            <a:r>
              <a:rPr lang="nl-BE" dirty="0"/>
              <a:t>sportdag</a:t>
            </a:r>
            <a:br>
              <a:rPr lang="nl-BE" dirty="0"/>
            </a:br>
            <a:r>
              <a:rPr lang="nl-BE" dirty="0"/>
              <a:t>                                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3709358" y="2798472"/>
            <a:ext cx="3648973" cy="1264570"/>
          </a:xfrm>
        </p:spPr>
        <p:txBody>
          <a:bodyPr>
            <a:normAutofit fontScale="92500"/>
          </a:bodyPr>
          <a:lstStyle/>
          <a:p>
            <a:r>
              <a:rPr lang="nl-BE" sz="3900" dirty="0" err="1"/>
              <a:t>Hanif</a:t>
            </a:r>
            <a:r>
              <a:rPr lang="nl-BE" sz="3900" dirty="0"/>
              <a:t> en </a:t>
            </a:r>
            <a:r>
              <a:rPr lang="nl-BE" sz="3900" dirty="0" err="1"/>
              <a:t>Kyirtan</a:t>
            </a:r>
            <a:endParaRPr lang="nl-BE" sz="3900" dirty="0"/>
          </a:p>
          <a:p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23238900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936630" y="1401794"/>
            <a:ext cx="6858000" cy="4054414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3519577" y="2510287"/>
            <a:ext cx="4597879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8800" dirty="0"/>
              <a:t>Eendjes zoeken</a:t>
            </a:r>
          </a:p>
        </p:txBody>
      </p:sp>
      <p:pic>
        <p:nvPicPr>
          <p:cNvPr id="5" name="Afbeelding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833019" y="1284436"/>
            <a:ext cx="6858000" cy="4289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678451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0"/>
            <a:ext cx="7272068" cy="5231922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7272069" y="241540"/>
            <a:ext cx="3267754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4400" dirty="0"/>
              <a:t>boogschieten</a:t>
            </a:r>
          </a:p>
        </p:txBody>
      </p:sp>
      <p:pic>
        <p:nvPicPr>
          <p:cNvPr id="4" name="Afbeelding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760235" y="1426237"/>
            <a:ext cx="5943597" cy="49199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00276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529532" cy="4839419"/>
          </a:xfrm>
          <a:prstGeom prst="rect">
            <a:avLst/>
          </a:prstGeom>
        </p:spPr>
      </p:pic>
      <p:pic>
        <p:nvPicPr>
          <p:cNvPr id="3" name="Afbeelding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29531" y="0"/>
            <a:ext cx="4710023" cy="4839419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7682641" y="5193437"/>
            <a:ext cx="2739743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6600" dirty="0"/>
              <a:t>Hockey</a:t>
            </a:r>
          </a:p>
        </p:txBody>
      </p:sp>
    </p:spTree>
    <p:extLst>
      <p:ext uri="{BB962C8B-B14F-4D97-AF65-F5344CB8AC3E}">
        <p14:creationId xmlns:p14="http://schemas.microsoft.com/office/powerpoint/2010/main" val="2285115913"/>
      </p:ext>
    </p:extLst>
  </p:cSld>
  <p:clrMapOvr>
    <a:masterClrMapping/>
  </p:clrMapOvr>
  <p:transition spd="slow">
    <p:randomBar dir="vert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891840" cy="6858000"/>
          </a:xfrm>
          <a:prstGeom prst="rect">
            <a:avLst/>
          </a:prstGeom>
        </p:spPr>
      </p:pic>
      <p:pic>
        <p:nvPicPr>
          <p:cNvPr id="3" name="Afbeelding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91840" y="0"/>
            <a:ext cx="6300159" cy="6858000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4157931" y="60386"/>
            <a:ext cx="379562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800" dirty="0"/>
              <a:t>Touwtje trek</a:t>
            </a:r>
          </a:p>
        </p:txBody>
      </p:sp>
    </p:spTree>
    <p:extLst>
      <p:ext uri="{BB962C8B-B14F-4D97-AF65-F5344CB8AC3E}">
        <p14:creationId xmlns:p14="http://schemas.microsoft.com/office/powerpoint/2010/main" val="4165819483"/>
      </p:ext>
    </p:extLst>
  </p:cSld>
  <p:clrMapOvr>
    <a:masterClrMapping/>
  </p:clrMapOvr>
  <p:transition spd="slow">
    <p:push dir="u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885950" y="1885950"/>
            <a:ext cx="6858000" cy="308610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3743864" y="2087593"/>
            <a:ext cx="3706464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6000" dirty="0"/>
              <a:t>4 op een rij</a:t>
            </a:r>
          </a:p>
        </p:txBody>
      </p:sp>
      <p:pic>
        <p:nvPicPr>
          <p:cNvPr id="4" name="Afbeelding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219950" y="1885949"/>
            <a:ext cx="6858000" cy="3086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75416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219950" y="1885950"/>
            <a:ext cx="6858000" cy="3086100"/>
          </a:xfrm>
          <a:prstGeom prst="rect">
            <a:avLst/>
          </a:prstGeom>
        </p:spPr>
      </p:pic>
      <p:pic>
        <p:nvPicPr>
          <p:cNvPr id="3" name="Afbeelding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4133850" y="1885950"/>
            <a:ext cx="6858000" cy="3086100"/>
          </a:xfrm>
          <a:prstGeom prst="rect">
            <a:avLst/>
          </a:prstGeom>
        </p:spPr>
      </p:pic>
      <p:pic>
        <p:nvPicPr>
          <p:cNvPr id="4" name="Afbeelding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019800" cy="6858000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5011947" y="534838"/>
            <a:ext cx="3200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000" dirty="0"/>
              <a:t>Zak springen</a:t>
            </a:r>
          </a:p>
        </p:txBody>
      </p:sp>
    </p:spTree>
    <p:extLst>
      <p:ext uri="{BB962C8B-B14F-4D97-AF65-F5344CB8AC3E}">
        <p14:creationId xmlns:p14="http://schemas.microsoft.com/office/powerpoint/2010/main" val="925113756"/>
      </p:ext>
    </p:extLst>
  </p:cSld>
  <p:clrMapOvr>
    <a:masterClrMapping/>
  </p:clrMapOvr>
  <p:transition spd="slow">
    <p:cover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667000" y="1885950"/>
            <a:ext cx="6858000" cy="3086100"/>
          </a:xfrm>
          <a:prstGeom prst="rect">
            <a:avLst/>
          </a:prstGeom>
        </p:spPr>
      </p:pic>
      <p:pic>
        <p:nvPicPr>
          <p:cNvPr id="4" name="Afbeelding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39051" y="0"/>
            <a:ext cx="4565291" cy="5615796"/>
          </a:xfrm>
          <a:prstGeom prst="rect">
            <a:avLst/>
          </a:prstGeom>
        </p:spPr>
      </p:pic>
      <p:pic>
        <p:nvPicPr>
          <p:cNvPr id="5" name="Afbeelding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0"/>
            <a:ext cx="4552950" cy="4813540"/>
          </a:xfrm>
          <a:prstGeom prst="rect">
            <a:avLst/>
          </a:prstGeom>
        </p:spPr>
      </p:pic>
      <p:sp>
        <p:nvSpPr>
          <p:cNvPr id="6" name="Tekstvak 5"/>
          <p:cNvSpPr txBox="1"/>
          <p:nvPr/>
        </p:nvSpPr>
        <p:spPr>
          <a:xfrm>
            <a:off x="-12341" y="4958607"/>
            <a:ext cx="3696461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3200" dirty="0"/>
              <a:t>Dode vis ,</a:t>
            </a:r>
            <a:r>
              <a:rPr lang="nl-BE" sz="3200" dirty="0" err="1"/>
              <a:t>draagberie</a:t>
            </a:r>
            <a:r>
              <a:rPr lang="nl-BE" sz="3200" dirty="0"/>
              <a:t> </a:t>
            </a:r>
          </a:p>
          <a:p>
            <a:r>
              <a:rPr lang="nl-BE" sz="3200" dirty="0"/>
              <a:t>en gootspel </a:t>
            </a:r>
          </a:p>
        </p:txBody>
      </p:sp>
    </p:spTree>
    <p:extLst>
      <p:ext uri="{BB962C8B-B14F-4D97-AF65-F5344CB8AC3E}">
        <p14:creationId xmlns:p14="http://schemas.microsoft.com/office/powerpoint/2010/main" val="2886660623"/>
      </p:ext>
    </p:extLst>
  </p:cSld>
  <p:clrMapOvr>
    <a:masterClrMapping/>
  </p:clrMapOvr>
  <p:transition spd="med">
    <p:pull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201584" cy="6857999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4011283" y="327803"/>
            <a:ext cx="262243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400" dirty="0" err="1"/>
              <a:t>daaaaaaag</a:t>
            </a:r>
            <a:endParaRPr lang="nl-BE" sz="4400" dirty="0"/>
          </a:p>
        </p:txBody>
      </p:sp>
    </p:spTree>
    <p:extLst>
      <p:ext uri="{BB962C8B-B14F-4D97-AF65-F5344CB8AC3E}">
        <p14:creationId xmlns:p14="http://schemas.microsoft.com/office/powerpoint/2010/main" val="14194337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Hemels">
  <a:themeElements>
    <a:clrScheme name="Hemels">
      <a:dk1>
        <a:sysClr val="windowText" lastClr="000000"/>
      </a:dk1>
      <a:lt1>
        <a:sysClr val="window" lastClr="FFFFFF"/>
      </a:lt1>
      <a:dk2>
        <a:srgbClr val="3F296A"/>
      </a:dk2>
      <a:lt2>
        <a:srgbClr val="EBEBEB"/>
      </a:lt2>
      <a:accent1>
        <a:srgbClr val="E84574"/>
      </a:accent1>
      <a:accent2>
        <a:srgbClr val="798FF2"/>
      </a:accent2>
      <a:accent3>
        <a:srgbClr val="95C369"/>
      </a:accent3>
      <a:accent4>
        <a:srgbClr val="EE875A"/>
      </a:accent4>
      <a:accent5>
        <a:srgbClr val="C363E8"/>
      </a:accent5>
      <a:accent6>
        <a:srgbClr val="6AADC8"/>
      </a:accent6>
      <a:hlink>
        <a:srgbClr val="FE80C7"/>
      </a:hlink>
      <a:folHlink>
        <a:srgbClr val="FBA3EC"/>
      </a:folHlink>
    </a:clrScheme>
    <a:fontScheme name="Hemels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Hemels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lumMod val="110000"/>
              </a:schemeClr>
            </a:gs>
            <a:gs pos="100000">
              <a:schemeClr val="phClr">
                <a:tint val="82000"/>
                <a:alpha val="74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00000"/>
              </a:schemeClr>
            </a:gs>
            <a:gs pos="100000">
              <a:schemeClr val="phClr">
                <a:shade val="88000"/>
                <a:lumMod val="88000"/>
              </a:schemeClr>
            </a:gs>
          </a:gsLst>
          <a:lin ang="5400000" scaled="1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5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127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shade val="96000"/>
                <a:hueMod val="100000"/>
                <a:satMod val="180000"/>
                <a:lumMod val="110000"/>
              </a:schemeClr>
            </a:gs>
            <a:gs pos="100000">
              <a:schemeClr val="phClr">
                <a:shade val="96000"/>
                <a:satMod val="160000"/>
                <a:lumMod val="100000"/>
              </a:schemeClr>
            </a:gs>
          </a:gsLst>
          <a:lin ang="4740000" scaled="1"/>
        </a:gradFill>
        <a:blipFill>
          <a:blip xmlns:r="http://schemas.openxmlformats.org/officeDocument/2006/relationships" r:embed="rId1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elestial" id="{C4BB2A3D-0E93-4C5F-B0D2-9D3FCE089CC5}" vid="{61DDDE80-2DFA-4F2A-B66F-72059846BDA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TM03457452[[fn=Hemels]]</Template>
  <TotalTime>143</TotalTime>
  <Words>27</Words>
  <Application>Microsoft Office PowerPoint</Application>
  <PresentationFormat>Breedbeeld</PresentationFormat>
  <Paragraphs>11</Paragraphs>
  <Slides>9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3</vt:i4>
      </vt:variant>
      <vt:variant>
        <vt:lpstr>Thema</vt:lpstr>
      </vt:variant>
      <vt:variant>
        <vt:i4>1</vt:i4>
      </vt:variant>
      <vt:variant>
        <vt:lpstr>Diatitels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Hemels</vt:lpstr>
      <vt:lpstr>  sportdag                                 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</dc:title>
  <dc:creator>Gebruiker</dc:creator>
  <cp:lastModifiedBy>Katrien Verbruggen</cp:lastModifiedBy>
  <cp:revision>7</cp:revision>
  <dcterms:created xsi:type="dcterms:W3CDTF">2021-10-08T12:07:43Z</dcterms:created>
  <dcterms:modified xsi:type="dcterms:W3CDTF">2021-10-09T11:20:06Z</dcterms:modified>
</cp:coreProperties>
</file>