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2" r:id="rId9"/>
    <p:sldId id="263" r:id="rId10"/>
    <p:sldId id="260" r:id="rId11"/>
    <p:sldId id="261" r:id="rId12"/>
    <p:sldId id="265" r:id="rId13"/>
    <p:sldId id="264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CC0000"/>
    <a:srgbClr val="FF6600"/>
    <a:srgbClr val="0000FF"/>
    <a:srgbClr val="FF0000"/>
    <a:srgbClr val="000000"/>
    <a:srgbClr val="9933FF"/>
    <a:srgbClr val="FF9999"/>
    <a:srgbClr val="00CC00"/>
    <a:srgbClr val="ADC9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54352-20CC-4247-9AB7-38D50187D992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459EF-42B1-4D01-BA02-5B0EFF2F3F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36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459EF-42B1-4D01-BA02-5B0EFF2F3FA1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499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62603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2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4592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6669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010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25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nl-NL"/>
              <a:t>Klikken om de tekststijl van het model te bewerken</a:t>
            </a:r>
          </a:p>
          <a:p>
            <a:pPr marL="228600" lvl="1" indent="-228600"/>
            <a:r>
              <a:rPr lang="nl-NL"/>
              <a:t>Tweede niveau</a:t>
            </a:r>
          </a:p>
          <a:p>
            <a:pPr marL="228600" lvl="2" indent="-228600"/>
            <a:r>
              <a:rPr lang="nl-NL"/>
              <a:t>Derde niveau</a:t>
            </a:r>
          </a:p>
          <a:p>
            <a:pPr marL="228600" lvl="3" indent="-228600"/>
            <a:r>
              <a:rPr lang="nl-NL"/>
              <a:t>Vierde niveau</a:t>
            </a:r>
          </a:p>
          <a:p>
            <a:pPr marL="228600" lvl="4" indent="-228600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37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2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56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2062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218713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598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33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0048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38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97233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57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01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562187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7514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782111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9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76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834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0122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69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3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81D9E49D-DFF8-4478-B20F-E8C53C79BF5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CB395FCE-030E-4D4E-8D9D-83C16803C78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8088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89" r:id="rId18"/>
    <p:sldLayoutId id="2147483890" r:id="rId19"/>
    <p:sldLayoutId id="2147483891" r:id="rId20"/>
    <p:sldLayoutId id="2147483892" r:id="rId21"/>
    <p:sldLayoutId id="2147483893" r:id="rId22"/>
    <p:sldLayoutId id="2147483894" r:id="rId23"/>
    <p:sldLayoutId id="2147483895" r:id="rId24"/>
    <p:sldLayoutId id="2147483896" r:id="rId25"/>
    <p:sldLayoutId id="2147483897" r:id="rId26"/>
    <p:sldLayoutId id="2147483898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3BEAF-7E78-F05F-BF04-1C9363FD4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0" y="4489700"/>
            <a:ext cx="8585337" cy="2368300"/>
          </a:xfrm>
        </p:spPr>
        <p:txBody>
          <a:bodyPr anchor="b">
            <a:normAutofit/>
          </a:bodyPr>
          <a:lstStyle/>
          <a:p>
            <a:r>
              <a:rPr lang="nl-BE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Wij</a:t>
            </a:r>
            <a:r>
              <a:rPr lang="nl-BE" dirty="0"/>
              <a:t> </a:t>
            </a:r>
            <a:r>
              <a:rPr lang="nl-BE" dirty="0">
                <a:solidFill>
                  <a:srgbClr val="FFFF00"/>
                </a:solidFill>
              </a:rPr>
              <a:t>gaan</a:t>
            </a:r>
            <a:r>
              <a:rPr lang="nl-BE" dirty="0"/>
              <a:t> </a:t>
            </a:r>
            <a:r>
              <a:rPr lang="nl-BE" dirty="0">
                <a:solidFill>
                  <a:srgbClr val="00B0F0"/>
                </a:solidFill>
              </a:rPr>
              <a:t>op </a:t>
            </a:r>
            <a:r>
              <a:rPr lang="nl-BE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bos</a:t>
            </a:r>
            <a:r>
              <a:rPr lang="nl-BE" dirty="0">
                <a:solidFill>
                  <a:srgbClr val="00B050"/>
                </a:solidFill>
              </a:rPr>
              <a:t>klassen!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08A9B53-B52D-782B-9351-DBD9ACF61DB2}"/>
              </a:ext>
            </a:extLst>
          </p:cNvPr>
          <p:cNvSpPr txBox="1"/>
          <p:nvPr/>
        </p:nvSpPr>
        <p:spPr>
          <a:xfrm rot="363130">
            <a:off x="5076666" y="1704488"/>
            <a:ext cx="42322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>
                <a:solidFill>
                  <a:srgbClr val="0070C0"/>
                </a:solidFill>
              </a:rPr>
              <a:t>Jayden en Lore hebben deze PowerPoint gemaakt.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9B30F9B-B4B1-4246-DB06-E66E3818EBC4}"/>
              </a:ext>
            </a:extLst>
          </p:cNvPr>
          <p:cNvSpPr txBox="1"/>
          <p:nvPr/>
        </p:nvSpPr>
        <p:spPr>
          <a:xfrm rot="299805">
            <a:off x="7693130" y="5162205"/>
            <a:ext cx="19232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/>
              <a:t>Het begin.</a:t>
            </a:r>
          </a:p>
        </p:txBody>
      </p:sp>
    </p:spTree>
    <p:extLst>
      <p:ext uri="{BB962C8B-B14F-4D97-AF65-F5344CB8AC3E}">
        <p14:creationId xmlns:p14="http://schemas.microsoft.com/office/powerpoint/2010/main" val="185183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1B3ADA32-77B0-2CAA-BD6D-039F39D08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7" y="4685728"/>
            <a:ext cx="4419600" cy="1640774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3399"/>
                </a:solidFill>
              </a:rPr>
              <a:t>We </a:t>
            </a:r>
            <a:r>
              <a:rPr lang="en-US" dirty="0" err="1">
                <a:solidFill>
                  <a:srgbClr val="FF3399"/>
                </a:solidFill>
              </a:rPr>
              <a:t>hebben</a:t>
            </a:r>
            <a:r>
              <a:rPr lang="en-US" dirty="0">
                <a:solidFill>
                  <a:srgbClr val="FF3399"/>
                </a:solidFill>
              </a:rPr>
              <a:t> </a:t>
            </a:r>
            <a:br>
              <a:rPr lang="en-US" dirty="0">
                <a:solidFill>
                  <a:srgbClr val="FF3399"/>
                </a:solidFill>
              </a:rPr>
            </a:br>
            <a:r>
              <a:rPr lang="en-US" dirty="0" err="1">
                <a:solidFill>
                  <a:srgbClr val="FF3399"/>
                </a:solidFill>
              </a:rPr>
              <a:t>veel</a:t>
            </a:r>
            <a:r>
              <a:rPr lang="en-US" dirty="0">
                <a:solidFill>
                  <a:srgbClr val="FF3399"/>
                </a:solidFill>
              </a:rPr>
              <a:t> </a:t>
            </a:r>
            <a:r>
              <a:rPr lang="en-US" dirty="0" err="1">
                <a:solidFill>
                  <a:srgbClr val="FF3399"/>
                </a:solidFill>
              </a:rPr>
              <a:t>vlaggen</a:t>
            </a:r>
            <a:r>
              <a:rPr lang="en-US" dirty="0">
                <a:solidFill>
                  <a:srgbClr val="FF3399"/>
                </a:solidFill>
              </a:rPr>
              <a:t> </a:t>
            </a:r>
            <a:r>
              <a:rPr lang="en-US" dirty="0" err="1">
                <a:solidFill>
                  <a:srgbClr val="FF3399"/>
                </a:solidFill>
              </a:rPr>
              <a:t>gemaakt</a:t>
            </a:r>
            <a:r>
              <a:rPr lang="en-US" dirty="0">
                <a:solidFill>
                  <a:srgbClr val="FF3399"/>
                </a:solidFill>
              </a:rPr>
              <a:t>.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497C5A1-7DB2-7FFE-E020-556CFF80536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r="16151"/>
          <a:stretch>
            <a:fillRect/>
          </a:stretch>
        </p:blipFill>
        <p:spPr>
          <a:xfrm>
            <a:off x="4840614" y="59960"/>
            <a:ext cx="7351386" cy="6738079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0EA177B-AA32-A018-5800-3C1A449EB5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873"/>
          <a:stretch>
            <a:fillRect/>
          </a:stretch>
        </p:blipFill>
        <p:spPr>
          <a:xfrm>
            <a:off x="1914" y="10"/>
            <a:ext cx="4836786" cy="4214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387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3824A5B-5169-7F75-175C-D07674D20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72" y="1190519"/>
            <a:ext cx="2514600" cy="2918919"/>
          </a:xfrm>
        </p:spPr>
        <p:txBody>
          <a:bodyPr anchor="t">
            <a:normAutofit/>
          </a:bodyPr>
          <a:lstStyle/>
          <a:p>
            <a:r>
              <a:rPr lang="en-US" dirty="0" err="1">
                <a:solidFill>
                  <a:srgbClr val="FF66CC"/>
                </a:solidFill>
              </a:rPr>
              <a:t>Onderweg</a:t>
            </a:r>
            <a:r>
              <a:rPr lang="en-US" dirty="0">
                <a:solidFill>
                  <a:srgbClr val="FF66CC"/>
                </a:solidFill>
              </a:rPr>
              <a:t> </a:t>
            </a:r>
            <a:r>
              <a:rPr lang="en-US" dirty="0" err="1">
                <a:solidFill>
                  <a:srgbClr val="FF66CC"/>
                </a:solidFill>
              </a:rPr>
              <a:t>vertelde</a:t>
            </a:r>
            <a:r>
              <a:rPr lang="en-US" dirty="0">
                <a:solidFill>
                  <a:srgbClr val="FF66CC"/>
                </a:solidFill>
              </a:rPr>
              <a:t> de </a:t>
            </a:r>
            <a:r>
              <a:rPr lang="en-US" dirty="0" err="1">
                <a:solidFill>
                  <a:srgbClr val="FF66CC"/>
                </a:solidFill>
              </a:rPr>
              <a:t>juf</a:t>
            </a:r>
            <a:r>
              <a:rPr lang="en-US" dirty="0">
                <a:solidFill>
                  <a:srgbClr val="FF66CC"/>
                </a:solidFill>
              </a:rPr>
              <a:t> over de </a:t>
            </a:r>
            <a:r>
              <a:rPr lang="en-US" dirty="0" err="1">
                <a:solidFill>
                  <a:srgbClr val="FF66CC"/>
                </a:solidFill>
              </a:rPr>
              <a:t>Romeinen</a:t>
            </a:r>
            <a:r>
              <a:rPr lang="en-US" dirty="0">
                <a:solidFill>
                  <a:srgbClr val="FF66CC"/>
                </a:solidFill>
              </a:rPr>
              <a:t>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B285E25F-27B8-7DAF-C056-728440F038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3970" y="4721902"/>
            <a:ext cx="8420100" cy="657069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>
                <a:solidFill>
                  <a:srgbClr val="33CC33"/>
                </a:solidFill>
              </a:rPr>
              <a:t>En ze was </a:t>
            </a:r>
            <a:r>
              <a:rPr lang="en-US" sz="3200" dirty="0" err="1">
                <a:solidFill>
                  <a:srgbClr val="33CC33"/>
                </a:solidFill>
              </a:rPr>
              <a:t>ook</a:t>
            </a:r>
            <a:r>
              <a:rPr lang="en-US" sz="3200" dirty="0">
                <a:solidFill>
                  <a:srgbClr val="33CC33"/>
                </a:solidFill>
              </a:rPr>
              <a:t> </a:t>
            </a:r>
            <a:r>
              <a:rPr lang="en-US" sz="3200" dirty="0" err="1">
                <a:solidFill>
                  <a:srgbClr val="33CC33"/>
                </a:solidFill>
              </a:rPr>
              <a:t>aan</a:t>
            </a:r>
            <a:r>
              <a:rPr lang="en-US" sz="3200" dirty="0">
                <a:solidFill>
                  <a:srgbClr val="33CC33"/>
                </a:solidFill>
              </a:rPr>
              <a:t> het </a:t>
            </a:r>
            <a:r>
              <a:rPr lang="en-US" sz="3200" dirty="0" err="1">
                <a:solidFill>
                  <a:srgbClr val="33CC33"/>
                </a:solidFill>
              </a:rPr>
              <a:t>vertellen</a:t>
            </a:r>
            <a:r>
              <a:rPr lang="en-US" sz="3200" dirty="0">
                <a:solidFill>
                  <a:srgbClr val="33CC33"/>
                </a:solidFill>
              </a:rPr>
              <a:t> over de </a:t>
            </a:r>
            <a:r>
              <a:rPr lang="en-US" sz="3200" dirty="0" err="1">
                <a:solidFill>
                  <a:srgbClr val="33CC33"/>
                </a:solidFill>
              </a:rPr>
              <a:t>tempels</a:t>
            </a:r>
            <a:r>
              <a:rPr lang="en-US" sz="3200" dirty="0">
                <a:solidFill>
                  <a:srgbClr val="33CC33"/>
                </a:solidFill>
              </a:rPr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D2AD810-D0BD-A774-5165-DF66381F0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59" r="2" b="42686"/>
          <a:stretch>
            <a:fillRect/>
          </a:stretch>
        </p:blipFill>
        <p:spPr>
          <a:xfrm>
            <a:off x="3363970" y="0"/>
            <a:ext cx="8768253" cy="3985709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F78F69B-4C51-C43B-39F7-E131BB8E3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2971"/>
            <a:ext cx="3304193" cy="376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94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3FFCF550-30FA-BA36-9189-8ECD09612BFC}"/>
              </a:ext>
            </a:extLst>
          </p:cNvPr>
          <p:cNvSpPr txBox="1"/>
          <p:nvPr/>
        </p:nvSpPr>
        <p:spPr>
          <a:xfrm>
            <a:off x="5666284" y="5034302"/>
            <a:ext cx="26382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>
                <a:solidFill>
                  <a:srgbClr val="66FF66"/>
                </a:solidFill>
              </a:rPr>
              <a:t>We hebben padden gevangen!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0818E87-5B16-70A8-CC2E-47E8CCD4D943}"/>
              </a:ext>
            </a:extLst>
          </p:cNvPr>
          <p:cNvSpPr txBox="1"/>
          <p:nvPr/>
        </p:nvSpPr>
        <p:spPr>
          <a:xfrm>
            <a:off x="8304552" y="5126636"/>
            <a:ext cx="26382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rgbClr val="0070C0"/>
                </a:solidFill>
              </a:rPr>
              <a:t>En we hebben honden </a:t>
            </a:r>
          </a:p>
          <a:p>
            <a:r>
              <a:rPr lang="nl-BE" sz="2400" dirty="0">
                <a:solidFill>
                  <a:srgbClr val="0070C0"/>
                </a:solidFill>
              </a:rPr>
              <a:t>gezien en geaaid!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441D2F2-C6F5-2FF4-354B-D58287A78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402" y="0"/>
            <a:ext cx="4685598" cy="468559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3F9B0AD-B54C-35C2-134B-FD1BB9399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96000" cy="430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07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8E031858-8300-8830-C9A1-9D3BCFADD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882" y="6291254"/>
            <a:ext cx="8382000" cy="701657"/>
          </a:xfrm>
        </p:spPr>
        <p:txBody>
          <a:bodyPr/>
          <a:lstStyle/>
          <a:p>
            <a:r>
              <a:rPr lang="en-US" dirty="0" err="1">
                <a:solidFill>
                  <a:srgbClr val="FF9999"/>
                </a:solidFill>
              </a:rPr>
              <a:t>Wij</a:t>
            </a:r>
            <a:r>
              <a:rPr lang="en-US" dirty="0">
                <a:solidFill>
                  <a:srgbClr val="FF9999"/>
                </a:solidFill>
              </a:rPr>
              <a:t> </a:t>
            </a:r>
            <a:r>
              <a:rPr lang="en-US" dirty="0" err="1">
                <a:solidFill>
                  <a:srgbClr val="FF9999"/>
                </a:solidFill>
              </a:rPr>
              <a:t>hebben</a:t>
            </a:r>
            <a:r>
              <a:rPr lang="en-US" dirty="0">
                <a:solidFill>
                  <a:srgbClr val="FF9999"/>
                </a:solidFill>
              </a:rPr>
              <a:t> </a:t>
            </a:r>
            <a:r>
              <a:rPr lang="en-US" dirty="0" err="1">
                <a:solidFill>
                  <a:srgbClr val="FF9999"/>
                </a:solidFill>
              </a:rPr>
              <a:t>een</a:t>
            </a:r>
            <a:r>
              <a:rPr lang="en-US" dirty="0">
                <a:solidFill>
                  <a:srgbClr val="FF9999"/>
                </a:solidFill>
              </a:rPr>
              <a:t> </a:t>
            </a:r>
            <a:r>
              <a:rPr lang="en-US" dirty="0" err="1">
                <a:solidFill>
                  <a:srgbClr val="FF9999"/>
                </a:solidFill>
              </a:rPr>
              <a:t>zoektocht</a:t>
            </a:r>
            <a:r>
              <a:rPr lang="en-US" dirty="0">
                <a:solidFill>
                  <a:srgbClr val="FF9999"/>
                </a:solidFill>
              </a:rPr>
              <a:t> </a:t>
            </a:r>
            <a:r>
              <a:rPr lang="en-US" dirty="0" err="1">
                <a:solidFill>
                  <a:srgbClr val="FF9999"/>
                </a:solidFill>
              </a:rPr>
              <a:t>gedaan</a:t>
            </a:r>
            <a:r>
              <a:rPr lang="en-US" dirty="0">
                <a:solidFill>
                  <a:srgbClr val="FF9999"/>
                </a:solidFill>
              </a:rPr>
              <a:t>.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67E9452-9F67-C82A-BFA3-C4B43ED9E1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41466" y="0"/>
            <a:ext cx="4924425" cy="43481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02DF0A0-1542-B0A1-EC3B-8EE40897B9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11699"/>
          <a:stretch>
            <a:fillRect/>
          </a:stretch>
        </p:blipFill>
        <p:spPr>
          <a:xfrm>
            <a:off x="7267575" y="0"/>
            <a:ext cx="4924425" cy="4616970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6BDB6C2-B075-B40A-1137-D51CBCE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7213678" cy="542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11880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32C7D1F-39D5-882E-B70D-7D39FFD72830}"/>
              </a:ext>
            </a:extLst>
          </p:cNvPr>
          <p:cNvSpPr txBox="1"/>
          <p:nvPr/>
        </p:nvSpPr>
        <p:spPr>
          <a:xfrm>
            <a:off x="659907" y="5221490"/>
            <a:ext cx="3105335" cy="1636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spc="-11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LORE WILT DE  WERELD OVERNEMEN!!!!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BA9F9E6-2CD9-B1B3-F62B-02B547037C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68" r="-1" b="21588"/>
          <a:stretch>
            <a:fillRect/>
          </a:stretch>
        </p:blipFill>
        <p:spPr>
          <a:xfrm>
            <a:off x="4055522" y="1104901"/>
            <a:ext cx="7476571" cy="5333999"/>
          </a:xfrm>
          <a:prstGeom prst="rect">
            <a:avLst/>
          </a:prstGeom>
          <a:noFill/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69096D03-B19F-6196-72EC-D5B8BC30FB8F}"/>
              </a:ext>
            </a:extLst>
          </p:cNvPr>
          <p:cNvSpPr txBox="1"/>
          <p:nvPr/>
        </p:nvSpPr>
        <p:spPr>
          <a:xfrm>
            <a:off x="659907" y="1484026"/>
            <a:ext cx="2667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dirty="0">
                <a:solidFill>
                  <a:srgbClr val="0000FF"/>
                </a:solidFill>
              </a:rPr>
              <a:t>We hebben </a:t>
            </a:r>
            <a:r>
              <a:rPr lang="nl-BE" sz="2000" dirty="0" err="1">
                <a:solidFill>
                  <a:srgbClr val="0000FF"/>
                </a:solidFill>
              </a:rPr>
              <a:t>smoskes</a:t>
            </a:r>
            <a:r>
              <a:rPr lang="nl-BE" sz="2000" dirty="0">
                <a:solidFill>
                  <a:srgbClr val="0000FF"/>
                </a:solidFill>
              </a:rPr>
              <a:t> gegeten.</a:t>
            </a:r>
          </a:p>
        </p:txBody>
      </p:sp>
    </p:spTree>
    <p:extLst>
      <p:ext uri="{BB962C8B-B14F-4D97-AF65-F5344CB8AC3E}">
        <p14:creationId xmlns:p14="http://schemas.microsoft.com/office/powerpoint/2010/main" val="1979468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36C88A5D-43A6-81E5-15DA-35DD583A7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71" y="4761013"/>
            <a:ext cx="2505264" cy="193495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00FFCC"/>
                </a:solidFill>
              </a:rPr>
              <a:t>Lio is </a:t>
            </a:r>
            <a:r>
              <a:rPr lang="en-US" sz="4000" dirty="0" err="1">
                <a:solidFill>
                  <a:srgbClr val="00FFCC"/>
                </a:solidFill>
              </a:rPr>
              <a:t>ook</a:t>
            </a:r>
            <a:r>
              <a:rPr lang="en-US" sz="4000" dirty="0">
                <a:solidFill>
                  <a:srgbClr val="00FFCC"/>
                </a:solidFill>
              </a:rPr>
              <a:t>      </a:t>
            </a:r>
            <a:r>
              <a:rPr lang="en-US" sz="4000" dirty="0" err="1">
                <a:solidFill>
                  <a:srgbClr val="00FFCC"/>
                </a:solidFill>
              </a:rPr>
              <a:t>jarig</a:t>
            </a:r>
            <a:r>
              <a:rPr lang="en-US" sz="4000" dirty="0">
                <a:solidFill>
                  <a:srgbClr val="00FFCC"/>
                </a:solidFill>
              </a:rPr>
              <a:t>  </a:t>
            </a:r>
            <a:r>
              <a:rPr lang="en-US" sz="4000" dirty="0" err="1">
                <a:solidFill>
                  <a:srgbClr val="00FFCC"/>
                </a:solidFill>
              </a:rPr>
              <a:t>geweest</a:t>
            </a:r>
            <a:r>
              <a:rPr lang="en-US" sz="4000" dirty="0">
                <a:solidFill>
                  <a:srgbClr val="00FFCC"/>
                </a:solidFill>
              </a:rPr>
              <a:t> </a:t>
            </a:r>
            <a:r>
              <a:rPr lang="en-US" sz="4000" dirty="0" err="1">
                <a:solidFill>
                  <a:srgbClr val="00FFCC"/>
                </a:solidFill>
              </a:rPr>
              <a:t>jey</a:t>
            </a:r>
            <a:r>
              <a:rPr lang="en-US" sz="4000" dirty="0">
                <a:solidFill>
                  <a:srgbClr val="00FFCC"/>
                </a:solidFill>
              </a:rPr>
              <a:t> !!!!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443D895-84C7-F80C-2C97-89D117680D2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9101" y="4330381"/>
            <a:ext cx="2505264" cy="3410378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44769C5-94C9-B836-ADDA-71D420E1EE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81" b="32941"/>
          <a:stretch>
            <a:fillRect/>
          </a:stretch>
        </p:blipFill>
        <p:spPr>
          <a:xfrm>
            <a:off x="3374064" y="0"/>
            <a:ext cx="8817936" cy="6858000"/>
          </a:xfrm>
          <a:prstGeom prst="rect">
            <a:avLst/>
          </a:prstGeom>
          <a:noFill/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670FFF8-4AA5-E0AC-AFEF-BAF1A5FC63AD}"/>
              </a:ext>
            </a:extLst>
          </p:cNvPr>
          <p:cNvSpPr txBox="1"/>
          <p:nvPr/>
        </p:nvSpPr>
        <p:spPr>
          <a:xfrm rot="1223989" flipH="1">
            <a:off x="989370" y="963072"/>
            <a:ext cx="353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>
                <a:solidFill>
                  <a:srgbClr val="FF0000"/>
                </a:solidFill>
              </a:rPr>
              <a:t>j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00BEDDC-DE06-C265-ED2F-E2D8EAE231AF}"/>
              </a:ext>
            </a:extLst>
          </p:cNvPr>
          <p:cNvSpPr txBox="1"/>
          <p:nvPr/>
        </p:nvSpPr>
        <p:spPr>
          <a:xfrm>
            <a:off x="2428407" y="1034321"/>
            <a:ext cx="398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>
                <a:solidFill>
                  <a:srgbClr val="C26C0E"/>
                </a:solidFill>
              </a:rPr>
              <a:t>a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14B651F8-3E08-A785-2EC8-F6779416D38E}"/>
              </a:ext>
            </a:extLst>
          </p:cNvPr>
          <p:cNvSpPr txBox="1"/>
          <p:nvPr/>
        </p:nvSpPr>
        <p:spPr>
          <a:xfrm>
            <a:off x="719917" y="2096987"/>
            <a:ext cx="535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rgbClr val="ADC907"/>
                </a:solidFill>
              </a:rPr>
              <a:t>r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A6CD4DBB-661D-05BC-D0B6-E97B6EE23DA1}"/>
              </a:ext>
            </a:extLst>
          </p:cNvPr>
          <p:cNvSpPr txBox="1"/>
          <p:nvPr/>
        </p:nvSpPr>
        <p:spPr>
          <a:xfrm rot="1617755">
            <a:off x="2167236" y="2139552"/>
            <a:ext cx="398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rgbClr val="00CC00"/>
                </a:solidFill>
              </a:rPr>
              <a:t>i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A1A2AE07-EE61-B129-1B54-945CEF350965}"/>
              </a:ext>
            </a:extLst>
          </p:cNvPr>
          <p:cNvSpPr txBox="1"/>
          <p:nvPr/>
        </p:nvSpPr>
        <p:spPr>
          <a:xfrm>
            <a:off x="1259019" y="3208751"/>
            <a:ext cx="349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>
                <a:solidFill>
                  <a:srgbClr val="0000FF"/>
                </a:solidFill>
              </a:rPr>
              <a:t>g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DE961464-657E-049F-8D94-FA0386ADA75B}"/>
              </a:ext>
            </a:extLst>
          </p:cNvPr>
          <p:cNvSpPr txBox="1"/>
          <p:nvPr/>
        </p:nvSpPr>
        <p:spPr>
          <a:xfrm>
            <a:off x="2846400" y="1328633"/>
            <a:ext cx="5780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>
                <a:solidFill>
                  <a:srgbClr val="FF66CC"/>
                </a:solidFill>
              </a:rPr>
              <a:t>!!!!!!</a:t>
            </a:r>
          </a:p>
        </p:txBody>
      </p:sp>
    </p:spTree>
    <p:extLst>
      <p:ext uri="{BB962C8B-B14F-4D97-AF65-F5344CB8AC3E}">
        <p14:creationId xmlns:p14="http://schemas.microsoft.com/office/powerpoint/2010/main" val="352992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B63BD13-85A0-6BA5-C816-708A1A8E6F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66" r="1" b="16530"/>
          <a:stretch>
            <a:fillRect/>
          </a:stretch>
        </p:blipFill>
        <p:spPr>
          <a:xfrm>
            <a:off x="0" y="-245346"/>
            <a:ext cx="12192000" cy="5671785"/>
          </a:xfrm>
          <a:prstGeom prst="rect">
            <a:avLst/>
          </a:prstGeom>
          <a:noFill/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C73E35D1-5AF5-9F95-3C7B-C307B1BADEA9}"/>
              </a:ext>
            </a:extLst>
          </p:cNvPr>
          <p:cNvSpPr txBox="1"/>
          <p:nvPr/>
        </p:nvSpPr>
        <p:spPr>
          <a:xfrm>
            <a:off x="359764" y="6160957"/>
            <a:ext cx="11677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9933FF"/>
                </a:solidFill>
              </a:rPr>
              <a:t>Wij hebben een kunstwerk gemaakt van natuur. Ons groepje bestaat uit </a:t>
            </a:r>
            <a:r>
              <a:rPr lang="nl-BE" dirty="0" err="1">
                <a:solidFill>
                  <a:srgbClr val="9933FF"/>
                </a:solidFill>
              </a:rPr>
              <a:t>Matijs</a:t>
            </a:r>
            <a:r>
              <a:rPr lang="nl-BE" dirty="0">
                <a:solidFill>
                  <a:srgbClr val="9933FF"/>
                </a:solidFill>
              </a:rPr>
              <a:t>, </a:t>
            </a:r>
            <a:r>
              <a:rPr lang="nl-BE" dirty="0" err="1">
                <a:solidFill>
                  <a:srgbClr val="9933FF"/>
                </a:solidFill>
              </a:rPr>
              <a:t>Noralie</a:t>
            </a:r>
            <a:r>
              <a:rPr lang="nl-BE" dirty="0">
                <a:solidFill>
                  <a:srgbClr val="9933FF"/>
                </a:solidFill>
              </a:rPr>
              <a:t>, Lore, en Jayden.</a:t>
            </a:r>
          </a:p>
        </p:txBody>
      </p:sp>
    </p:spTree>
    <p:extLst>
      <p:ext uri="{BB962C8B-B14F-4D97-AF65-F5344CB8AC3E}">
        <p14:creationId xmlns:p14="http://schemas.microsoft.com/office/powerpoint/2010/main" val="379675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F348913-EAC4-E36A-9212-057A871C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C2CB03A-1082-5122-E59A-B6C215853F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3" r="-2" b="-2"/>
          <a:stretch>
            <a:fillRect/>
          </a:stretch>
        </p:blipFill>
        <p:spPr>
          <a:xfrm>
            <a:off x="0" y="0"/>
            <a:ext cx="5936105" cy="6858000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FBCBC6C-6A39-C9B4-7A1C-460E2431E5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4874"/>
          <a:stretch>
            <a:fillRect/>
          </a:stretch>
        </p:blipFill>
        <p:spPr>
          <a:xfrm>
            <a:off x="5936105" y="-119921"/>
            <a:ext cx="6255894" cy="6977921"/>
          </a:xfrm>
          <a:prstGeom prst="rect">
            <a:avLst/>
          </a:prstGeom>
          <a:noFill/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023EB831-E57A-AC29-CD7F-FA7DC4CE02E4}"/>
              </a:ext>
            </a:extLst>
          </p:cNvPr>
          <p:cNvSpPr txBox="1"/>
          <p:nvPr/>
        </p:nvSpPr>
        <p:spPr>
          <a:xfrm>
            <a:off x="4751882" y="2368446"/>
            <a:ext cx="2143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>
                <a:solidFill>
                  <a:srgbClr val="CC0000"/>
                </a:solidFill>
              </a:rPr>
              <a:t>We hebben spaghetti gegeten!</a:t>
            </a:r>
          </a:p>
        </p:txBody>
      </p:sp>
    </p:spTree>
    <p:extLst>
      <p:ext uri="{BB962C8B-B14F-4D97-AF65-F5344CB8AC3E}">
        <p14:creationId xmlns:p14="http://schemas.microsoft.com/office/powerpoint/2010/main" val="1557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04DBE01-A5F5-6156-3F59-F8A0681F9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271321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CFDF982-5E91-000A-C239-5AFF6CF13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313" y="-44970"/>
            <a:ext cx="3715687" cy="275819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A0C7958-0183-2237-547C-F846DBBB7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0" y="1"/>
            <a:ext cx="5618813" cy="271321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27C593B-4374-A61F-B7EE-53EFB3F83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2713218"/>
            <a:ext cx="5715000" cy="4144781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94FBC77A-A545-B562-3122-D0DD5A39DA95}"/>
              </a:ext>
            </a:extLst>
          </p:cNvPr>
          <p:cNvSpPr txBox="1"/>
          <p:nvPr/>
        </p:nvSpPr>
        <p:spPr>
          <a:xfrm>
            <a:off x="254833" y="3429000"/>
            <a:ext cx="5460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We hebben free podium gedaan .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Nora zag er op het einde van het free podium een beetje vies uit.</a:t>
            </a:r>
          </a:p>
        </p:txBody>
      </p:sp>
    </p:spTree>
    <p:extLst>
      <p:ext uri="{BB962C8B-B14F-4D97-AF65-F5344CB8AC3E}">
        <p14:creationId xmlns:p14="http://schemas.microsoft.com/office/powerpoint/2010/main" val="324932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69A4DC2-3D27-CD00-F4F6-A7E68579BCFF}"/>
              </a:ext>
            </a:extLst>
          </p:cNvPr>
          <p:cNvSpPr txBox="1"/>
          <p:nvPr/>
        </p:nvSpPr>
        <p:spPr>
          <a:xfrm>
            <a:off x="4197246" y="4317167"/>
            <a:ext cx="8244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Zijn er </a:t>
            </a:r>
            <a:r>
              <a:rPr lang="nl-BE" sz="2800"/>
              <a:t>nog vragen?</a:t>
            </a:r>
            <a:endParaRPr lang="nl-BE" sz="28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F2BD6EA-0278-FEDE-01D1-2CA7E6E95709}"/>
              </a:ext>
            </a:extLst>
          </p:cNvPr>
          <p:cNvSpPr txBox="1"/>
          <p:nvPr/>
        </p:nvSpPr>
        <p:spPr>
          <a:xfrm>
            <a:off x="4452078" y="1094283"/>
            <a:ext cx="65357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800" dirty="0"/>
              <a:t>einde</a:t>
            </a:r>
          </a:p>
        </p:txBody>
      </p:sp>
    </p:spTree>
    <p:extLst>
      <p:ext uri="{BB962C8B-B14F-4D97-AF65-F5344CB8AC3E}">
        <p14:creationId xmlns:p14="http://schemas.microsoft.com/office/powerpoint/2010/main" val="2794026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ilm brande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331361FE76314399DE2B586FB23A2B" ma:contentTypeVersion="4" ma:contentTypeDescription="Een nieuw document maken." ma:contentTypeScope="" ma:versionID="34a67a1d7308598d64e30e0ecd331156">
  <xsd:schema xmlns:xsd="http://www.w3.org/2001/XMLSchema" xmlns:xs="http://www.w3.org/2001/XMLSchema" xmlns:p="http://schemas.microsoft.com/office/2006/metadata/properties" xmlns:ns3="c9cfc802-0bcd-45a3-a333-52d47ab4319c" targetNamespace="http://schemas.microsoft.com/office/2006/metadata/properties" ma:root="true" ma:fieldsID="27c98263916b1aebb8d7231c70a3487b" ns3:_="">
    <xsd:import namespace="c9cfc802-0bcd-45a3-a333-52d47ab4319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cfc802-0bcd-45a3-a333-52d47ab4319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A5030F-9BA3-4F0E-A69F-2BC9C6D0B8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C54615-E6C7-4797-B581-33BF348737E0}">
  <ds:schemaRefs>
    <ds:schemaRef ds:uri="http://schemas.openxmlformats.org/package/2006/metadata/core-properties"/>
    <ds:schemaRef ds:uri="http://purl.org/dc/terms/"/>
    <ds:schemaRef ds:uri="c9cfc802-0bcd-45a3-a333-52d47ab4319c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783B8A4-6C7F-4BA9-838C-12C1ABCD43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cfc802-0bcd-45a3-a333-52d47ab43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</TotalTime>
  <Words>142</Words>
  <Application>Microsoft Office PowerPoint</Application>
  <PresentationFormat>Breedbeeld</PresentationFormat>
  <Paragraphs>28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Aptos</vt:lpstr>
      <vt:lpstr>Arial</vt:lpstr>
      <vt:lpstr>Neue Haas Grotesk Text Pro</vt:lpstr>
      <vt:lpstr>Film branden</vt:lpstr>
      <vt:lpstr>Wij gaan op bosklassen!</vt:lpstr>
      <vt:lpstr>We hebben  veel vlaggen gemaakt.</vt:lpstr>
      <vt:lpstr>Onderweg vertelde de juf over de Romeinen.  .</vt:lpstr>
      <vt:lpstr>PowerPoint-presentatie</vt:lpstr>
      <vt:lpstr>Wij hebben een zoektocht gedaan.</vt:lpstr>
      <vt:lpstr>PowerPoint-presentatie</vt:lpstr>
      <vt:lpstr>Lio is ook      jarig  geweest jey !!!!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  Fierens</dc:creator>
  <cp:lastModifiedBy>Katrien Verbruggen</cp:lastModifiedBy>
  <cp:revision>14</cp:revision>
  <dcterms:created xsi:type="dcterms:W3CDTF">2026-10-02T12:40:50Z</dcterms:created>
  <dcterms:modified xsi:type="dcterms:W3CDTF">2026-10-09T13:47:12Z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0x01010045331361FE76314399DE2B586FB23A2B</vt:lpwstr>
  </property>
</Properties>
</file>