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3A2FA5-8A51-415D-A640-CD28E0585D71}" v="42" dt="2026-10-08T12:51:14.4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re Verboven" userId="ab1920de-81a5-4f49-8ea2-4d5ef09524a0" providerId="ADAL" clId="{DB5EB060-4ADE-40AD-AB15-230AAB97DE8A}"/>
    <pc:docChg chg="modSld">
      <pc:chgData name="Ferre Verboven" userId="ab1920de-81a5-4f49-8ea2-4d5ef09524a0" providerId="ADAL" clId="{DB5EB060-4ADE-40AD-AB15-230AAB97DE8A}" dt="2026-10-08T12:51:14.499" v="41"/>
      <pc:docMkLst>
        <pc:docMk/>
      </pc:docMkLst>
      <pc:sldChg chg="modAnim">
        <pc:chgData name="Ferre Verboven" userId="ab1920de-81a5-4f49-8ea2-4d5ef09524a0" providerId="ADAL" clId="{DB5EB060-4ADE-40AD-AB15-230AAB97DE8A}" dt="2026-10-08T12:41:32.923" v="10"/>
        <pc:sldMkLst>
          <pc:docMk/>
          <pc:sldMk cId="1602773278" sldId="258"/>
        </pc:sldMkLst>
      </pc:sldChg>
      <pc:sldChg chg="modAnim">
        <pc:chgData name="Ferre Verboven" userId="ab1920de-81a5-4f49-8ea2-4d5ef09524a0" providerId="ADAL" clId="{DB5EB060-4ADE-40AD-AB15-230AAB97DE8A}" dt="2026-10-08T12:41:53.421" v="12"/>
        <pc:sldMkLst>
          <pc:docMk/>
          <pc:sldMk cId="2710970513" sldId="259"/>
        </pc:sldMkLst>
      </pc:sldChg>
      <pc:sldChg chg="modAnim">
        <pc:chgData name="Ferre Verboven" userId="ab1920de-81a5-4f49-8ea2-4d5ef09524a0" providerId="ADAL" clId="{DB5EB060-4ADE-40AD-AB15-230AAB97DE8A}" dt="2026-10-08T12:42:04.358" v="13"/>
        <pc:sldMkLst>
          <pc:docMk/>
          <pc:sldMk cId="3719064537" sldId="260"/>
        </pc:sldMkLst>
      </pc:sldChg>
      <pc:sldChg chg="modAnim">
        <pc:chgData name="Ferre Verboven" userId="ab1920de-81a5-4f49-8ea2-4d5ef09524a0" providerId="ADAL" clId="{DB5EB060-4ADE-40AD-AB15-230AAB97DE8A}" dt="2026-10-08T12:42:16.903" v="14"/>
        <pc:sldMkLst>
          <pc:docMk/>
          <pc:sldMk cId="2976524856" sldId="261"/>
        </pc:sldMkLst>
      </pc:sldChg>
      <pc:sldChg chg="modAnim">
        <pc:chgData name="Ferre Verboven" userId="ab1920de-81a5-4f49-8ea2-4d5ef09524a0" providerId="ADAL" clId="{DB5EB060-4ADE-40AD-AB15-230AAB97DE8A}" dt="2026-10-08T12:51:14.499" v="41"/>
        <pc:sldMkLst>
          <pc:docMk/>
          <pc:sldMk cId="2590832143" sldId="262"/>
        </pc:sldMkLst>
      </pc:sldChg>
      <pc:sldChg chg="modAnim">
        <pc:chgData name="Ferre Verboven" userId="ab1920de-81a5-4f49-8ea2-4d5ef09524a0" providerId="ADAL" clId="{DB5EB060-4ADE-40AD-AB15-230AAB97DE8A}" dt="2026-10-08T12:42:52.009" v="16"/>
        <pc:sldMkLst>
          <pc:docMk/>
          <pc:sldMk cId="583429691" sldId="263"/>
        </pc:sldMkLst>
      </pc:sldChg>
      <pc:sldChg chg="modAnim">
        <pc:chgData name="Ferre Verboven" userId="ab1920de-81a5-4f49-8ea2-4d5ef09524a0" providerId="ADAL" clId="{DB5EB060-4ADE-40AD-AB15-230AAB97DE8A}" dt="2026-10-08T12:43:10.210" v="17"/>
        <pc:sldMkLst>
          <pc:docMk/>
          <pc:sldMk cId="2132159384" sldId="264"/>
        </pc:sldMkLst>
      </pc:sldChg>
      <pc:sldChg chg="modAnim">
        <pc:chgData name="Ferre Verboven" userId="ab1920de-81a5-4f49-8ea2-4d5ef09524a0" providerId="ADAL" clId="{DB5EB060-4ADE-40AD-AB15-230AAB97DE8A}" dt="2026-10-08T12:43:49.894" v="25"/>
        <pc:sldMkLst>
          <pc:docMk/>
          <pc:sldMk cId="2269264452" sldId="265"/>
        </pc:sldMkLst>
      </pc:sldChg>
      <pc:sldChg chg="modAnim">
        <pc:chgData name="Ferre Verboven" userId="ab1920de-81a5-4f49-8ea2-4d5ef09524a0" providerId="ADAL" clId="{DB5EB060-4ADE-40AD-AB15-230AAB97DE8A}" dt="2026-10-08T12:39:56.419" v="3"/>
        <pc:sldMkLst>
          <pc:docMk/>
          <pc:sldMk cId="908170234" sldId="266"/>
        </pc:sldMkLst>
      </pc:sldChg>
      <pc:sldChg chg="modAnim">
        <pc:chgData name="Ferre Verboven" userId="ab1920de-81a5-4f49-8ea2-4d5ef09524a0" providerId="ADAL" clId="{DB5EB060-4ADE-40AD-AB15-230AAB97DE8A}" dt="2026-10-08T12:40:15.964" v="4"/>
        <pc:sldMkLst>
          <pc:docMk/>
          <pc:sldMk cId="881894845" sldId="267"/>
        </pc:sldMkLst>
      </pc:sldChg>
      <pc:sldChg chg="modAnim">
        <pc:chgData name="Ferre Verboven" userId="ab1920de-81a5-4f49-8ea2-4d5ef09524a0" providerId="ADAL" clId="{DB5EB060-4ADE-40AD-AB15-230AAB97DE8A}" dt="2026-10-08T12:46:01.703" v="30"/>
        <pc:sldMkLst>
          <pc:docMk/>
          <pc:sldMk cId="1210900102" sldId="268"/>
        </pc:sldMkLst>
      </pc:sldChg>
      <pc:sldChg chg="modAnim">
        <pc:chgData name="Ferre Verboven" userId="ab1920de-81a5-4f49-8ea2-4d5ef09524a0" providerId="ADAL" clId="{DB5EB060-4ADE-40AD-AB15-230AAB97DE8A}" dt="2026-10-08T12:40:45.194" v="6"/>
        <pc:sldMkLst>
          <pc:docMk/>
          <pc:sldMk cId="3924584098" sldId="269"/>
        </pc:sldMkLst>
      </pc:sldChg>
      <pc:sldChg chg="modAnim">
        <pc:chgData name="Ferre Verboven" userId="ab1920de-81a5-4f49-8ea2-4d5ef09524a0" providerId="ADAL" clId="{DB5EB060-4ADE-40AD-AB15-230AAB97DE8A}" dt="2026-10-08T12:46:22.783" v="32"/>
        <pc:sldMkLst>
          <pc:docMk/>
          <pc:sldMk cId="1374600047" sldId="27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E3DB68-B238-4362-BD0A-FBB4032BC6B6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3D5ABF-742A-40FB-A6FB-59675D8F9607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330934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43D5ABF-742A-40FB-A6FB-59675D8F9607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02120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C8E832A1-AE20-595C-6C6A-C6CAD6D72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9" t="1529" r="16895" b="27442"/>
          <a:stretch>
            <a:fillRect/>
          </a:stretch>
        </p:blipFill>
        <p:spPr>
          <a:xfrm flipH="1">
            <a:off x="-27432" y="0"/>
            <a:ext cx="12219432" cy="68657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95259" y="1820486"/>
            <a:ext cx="4800600" cy="276218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8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5260" y="4714821"/>
            <a:ext cx="3830874" cy="149661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95259" y="219456"/>
            <a:ext cx="2703777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5440" y="219456"/>
            <a:ext cx="149536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55837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17452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316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circle in a purple and orange color&#10;&#10;AI-generated content may be incorrect.">
            <a:extLst>
              <a:ext uri="{FF2B5EF4-FFF2-40B4-BE49-F238E27FC236}">
                <a16:creationId xmlns:a16="http://schemas.microsoft.com/office/drawing/2014/main" id="{6AC85073-6D22-76C5-C752-C565E9FBC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6" t="10520" r="14652" b="11508"/>
          <a:stretch>
            <a:fillRect/>
          </a:stretch>
        </p:blipFill>
        <p:spPr>
          <a:xfrm flipH="1">
            <a:off x="-2" y="11899"/>
            <a:ext cx="12192001" cy="6865715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BF6CFC71-0CC0-F6AB-06FD-5F2DE2587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459253"/>
            <a:ext cx="5658468" cy="2691359"/>
          </a:xfrm>
        </p:spPr>
        <p:txBody>
          <a:bodyPr/>
          <a:lstStyle>
            <a:lvl1pPr>
              <a:defRPr sz="46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41932924-E87B-08A2-5EE3-BBA69699E2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62264" y="516600"/>
            <a:ext cx="2593814" cy="1627886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2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62265" y="219456"/>
            <a:ext cx="2504049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63200" y="219456"/>
            <a:ext cx="1146383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84529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37C87932-7DAB-7F93-5E51-7AEEA5AC7FE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88952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 tIns="36576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EB34FF5-770C-AA64-B806-5D6DED71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  <a:gradFill>
            <a:gsLst>
              <a:gs pos="31000">
                <a:srgbClr val="000000">
                  <a:alpha val="30000"/>
                </a:srgbClr>
              </a:gs>
              <a:gs pos="87000">
                <a:srgbClr val="000000">
                  <a:alpha val="60000"/>
                </a:srgbClr>
              </a:gs>
              <a:gs pos="0">
                <a:srgbClr val="000000">
                  <a:alpha val="0"/>
                </a:srgbClr>
              </a:gs>
            </a:gsLst>
            <a:lin ang="5400000" scaled="0"/>
          </a:gradFill>
        </p:spPr>
        <p:txBody>
          <a:bodyPr lIns="502920" tIns="0" rIns="5029200" bIns="365760" anchor="b"/>
          <a:lstStyle>
            <a:lvl1pPr>
              <a:defRPr sz="40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49132BB0-A42B-7355-8046-F22B2344C6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 vert="horz" lIns="137160" tIns="365760" rIns="0" bIns="457200" rtlCol="0" anchor="b">
            <a:normAutofit/>
          </a:bodyPr>
          <a:lstStyle>
            <a:lvl1pPr marL="0" indent="0">
              <a:buNone/>
              <a:defRPr lang="en-US" sz="1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2D5EE-6935-237E-C4A2-C61261249F3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37656" y="219456"/>
            <a:ext cx="2740616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001462-21CF-5988-0554-7DB1C494B04E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8866095" y="219456"/>
            <a:ext cx="1957990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81CEA4D-A8A1-D4D2-8F28-C8346937244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362195" y="219456"/>
            <a:ext cx="448805" cy="36576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387288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6F838A51-B977-1664-089F-3B2250DFEF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8117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980" y="4311805"/>
            <a:ext cx="8585337" cy="2368300"/>
          </a:xfrm>
        </p:spPr>
        <p:txBody>
          <a:bodyPr anchor="b">
            <a:normAutofit/>
          </a:bodyPr>
          <a:lstStyle>
            <a:lvl1pPr>
              <a:defRPr sz="6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65617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9456"/>
            <a:ext cx="19132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8" y="219456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538817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D09BF41B-6D10-9A6E-03E4-5E7320A61D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"/>
            <a:ext cx="12192000" cy="28690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68" y="2138776"/>
            <a:ext cx="6433266" cy="1962149"/>
          </a:xfrm>
        </p:spPr>
        <p:txBody>
          <a:bodyPr anchor="t">
            <a:normAutofit/>
          </a:bodyPr>
          <a:lstStyle>
            <a:lvl1pPr>
              <a:defRPr sz="8800" baseline="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53300" y="214858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53301" y="2138776"/>
            <a:ext cx="3718420" cy="4109624"/>
          </a:xfrm>
        </p:spPr>
        <p:txBody>
          <a:bodyPr vert="horz" lIns="91440" tIns="45720" rIns="91440" bIns="45720" rtlCol="0" anchor="t">
            <a:normAutofit/>
          </a:bodyPr>
          <a:lstStyle>
            <a:lvl1pPr marL="457200" indent="-4572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3268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ack background with a red and yellow light&#10;&#10;AI-generated content may be incorrect.">
            <a:extLst>
              <a:ext uri="{FF2B5EF4-FFF2-40B4-BE49-F238E27FC236}">
                <a16:creationId xmlns:a16="http://schemas.microsoft.com/office/drawing/2014/main" id="{BD349A90-08FB-AFC0-8649-56404DF7B8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109"/>
          <a:stretch>
            <a:fillRect/>
          </a:stretch>
        </p:blipFill>
        <p:spPr>
          <a:xfrm rot="10800000" flipH="1">
            <a:off x="-9982" y="2555751"/>
            <a:ext cx="12192000" cy="434390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852" y="3481713"/>
            <a:ext cx="5496426" cy="2092272"/>
          </a:xfrm>
        </p:spPr>
        <p:txBody>
          <a:bodyPr anchor="t">
            <a:normAutofit/>
          </a:bodyPr>
          <a:lstStyle>
            <a:lvl1pPr>
              <a:defRPr sz="76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3EA2DD-B019-E3AA-ACB7-13CC3353E8D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2555751"/>
          </a:xfrm>
          <a:blipFill>
            <a:blip r:embed="rId3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3660" y="2734068"/>
            <a:ext cx="272733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85567" y="2734068"/>
            <a:ext cx="158671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6614" y="2734068"/>
            <a:ext cx="526695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785567" y="3481713"/>
            <a:ext cx="3916103" cy="2765887"/>
          </a:xfr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1pPr>
            <a:lvl2pPr marL="5715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2pPr>
            <a:lvl3pPr marL="800100" indent="-342900"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3pPr>
            <a:lvl4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4pPr>
            <a:lvl5pPr>
              <a:lnSpc>
                <a:spcPct val="130000"/>
              </a:lnSpc>
              <a:buFont typeface="+mj-lt"/>
              <a:buAutoNum type="arabicPeriod"/>
              <a:defRPr lang="en-US" sz="1400" dirty="0">
                <a:solidFill>
                  <a:schemeClr val="tx1"/>
                </a:solidFill>
              </a:defRPr>
            </a:lvl5pPr>
          </a:lstStyle>
          <a:p>
            <a:pPr marL="228600" lvl="0" indent="-228600"/>
            <a:r>
              <a:rPr lang="nl-NL"/>
              <a:t>Klikken om de tekststijl van het model te bewerken</a:t>
            </a:r>
          </a:p>
          <a:p>
            <a:pPr marL="228600" lvl="1" indent="-228600"/>
            <a:r>
              <a:rPr lang="nl-NL"/>
              <a:t>Tweede niveau</a:t>
            </a:r>
          </a:p>
          <a:p>
            <a:pPr marL="228600" lvl="2" indent="-228600"/>
            <a:r>
              <a:rPr lang="nl-NL"/>
              <a:t>Derde niveau</a:t>
            </a:r>
          </a:p>
          <a:p>
            <a:pPr marL="228600" lvl="3" indent="-228600"/>
            <a:r>
              <a:rPr lang="nl-NL"/>
              <a:t>Vierde niveau</a:t>
            </a:r>
          </a:p>
          <a:p>
            <a:pPr marL="228600" lvl="4" indent="-228600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4708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purple and black background&#10;&#10;AI-generated content may be incorrect.">
            <a:extLst>
              <a:ext uri="{FF2B5EF4-FFF2-40B4-BE49-F238E27FC236}">
                <a16:creationId xmlns:a16="http://schemas.microsoft.com/office/drawing/2014/main" id="{518E8C82-2B1B-76C7-A67D-099AEEEAD0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9"/>
          <a:stretch>
            <a:fillRect/>
          </a:stretch>
        </p:blipFill>
        <p:spPr>
          <a:xfrm>
            <a:off x="6324601" y="1"/>
            <a:ext cx="5881254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851" y="1276990"/>
            <a:ext cx="5378267" cy="985658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418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0295" y="21485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477" y="2471736"/>
            <a:ext cx="5378268" cy="36627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302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bg>
      <p:bgPr>
        <a:solidFill>
          <a:srgbClr val="0909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background with a purple and orange light&#10;&#10;AI-generated content may be incorrect.">
            <a:extLst>
              <a:ext uri="{FF2B5EF4-FFF2-40B4-BE49-F238E27FC236}">
                <a16:creationId xmlns:a16="http://schemas.microsoft.com/office/drawing/2014/main" id="{E41EB56E-DF88-E5AB-35AF-891395DCD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4406900"/>
            <a:ext cx="9144000" cy="24511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6899" y="1886712"/>
            <a:ext cx="3507989" cy="3233928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08394"/>
            <a:ext cx="253211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67400" y="208394"/>
            <a:ext cx="20175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588" y="208394"/>
            <a:ext cx="553156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67401" y="1886712"/>
            <a:ext cx="4495800" cy="323392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>
                <a:solidFill>
                  <a:schemeClr val="tx1"/>
                </a:solidFill>
              </a:defRPr>
            </a:lvl1pPr>
            <a:lvl2pPr>
              <a:defRPr lang="en-US">
                <a:solidFill>
                  <a:schemeClr val="tx1"/>
                </a:solidFill>
              </a:defRPr>
            </a:lvl2pPr>
            <a:lvl3pPr>
              <a:defRPr lang="en-US">
                <a:solidFill>
                  <a:schemeClr val="tx1"/>
                </a:solidFill>
              </a:defRPr>
            </a:lvl3pPr>
            <a:lvl4pPr>
              <a:defRPr lang="en-US">
                <a:solidFill>
                  <a:schemeClr val="tx1"/>
                </a:solidFill>
              </a:defRPr>
            </a:lvl4pPr>
            <a:lvl5pPr>
              <a:defRPr lang="en-US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502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505264" cy="1624122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684048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4064" y="215823"/>
            <a:ext cx="14859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8242" y="215823"/>
            <a:ext cx="549272" cy="338328"/>
          </a:xfrm>
        </p:spPr>
        <p:txBody>
          <a:bodyPr/>
          <a:lstStyle/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8436" y="3028523"/>
            <a:ext cx="2505264" cy="341037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DB2531DA-E07E-34C2-010B-27DB8B00492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374064" y="1181100"/>
            <a:ext cx="8817936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1361243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4000500" cy="1352516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9100" y="219456"/>
            <a:ext cx="2727930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7899" y="219456"/>
            <a:ext cx="1747774" cy="338328"/>
          </a:xfrm>
        </p:spPr>
        <p:txBody>
          <a:bodyPr/>
          <a:lstStyle/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3948" y="216280"/>
            <a:ext cx="551113" cy="338328"/>
          </a:xfrm>
        </p:spPr>
        <p:txBody>
          <a:bodyPr/>
          <a:lstStyle/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7899" y="1104900"/>
            <a:ext cx="6925002" cy="1352516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None/>
              <a:defRPr sz="1400"/>
            </a:lvl1pPr>
            <a:lvl2pPr marL="514350" indent="-285750">
              <a:buFont typeface="Arial" panose="020B0604020202020204" pitchFamily="34" charset="0"/>
              <a:buNone/>
              <a:defRPr sz="1400"/>
            </a:lvl2pPr>
            <a:lvl3pPr marL="742950" indent="-285750">
              <a:buFont typeface="Arial" panose="020B0604020202020204" pitchFamily="34" charset="0"/>
              <a:buNone/>
              <a:defRPr sz="1400"/>
            </a:lvl3pPr>
            <a:lvl4pPr marL="857250" indent="-171450">
              <a:buFont typeface="Arial" panose="020B0604020202020204" pitchFamily="34" charset="0"/>
              <a:buNone/>
              <a:defRPr sz="1400"/>
            </a:lvl4pPr>
            <a:lvl5pPr marL="1085850" indent="-17145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346877B-7C99-D26C-DFEC-72A4289A8FA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2938509"/>
            <a:ext cx="12192000" cy="3919491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00648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2514600" cy="2918919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51460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nl-BE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EB6A322-B3CC-9AE7-DB63-8B433811BD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23747" y="0"/>
            <a:ext cx="8768253" cy="3985719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800" y="4077628"/>
            <a:ext cx="1920240" cy="338328"/>
          </a:xfrm>
        </p:spPr>
        <p:txBody>
          <a:bodyPr/>
          <a:lstStyle/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4077628"/>
            <a:ext cx="555948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4423576"/>
            <a:ext cx="8420100" cy="1824824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089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1339" y="1115568"/>
            <a:ext cx="5247577" cy="994131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9456"/>
            <a:ext cx="2933700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96579" y="209088"/>
            <a:ext cx="1844044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34185" y="209088"/>
            <a:ext cx="555948" cy="338328"/>
          </a:xfrm>
        </p:spPr>
        <p:txBody>
          <a:bodyPr/>
          <a:lstStyle/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3BFBE8F-8803-50FD-04BC-3A247F9767CF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181100"/>
            <a:ext cx="5247577" cy="567690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881339" y="2133600"/>
            <a:ext cx="5247577" cy="4114800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27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057" y="1115568"/>
            <a:ext cx="3607670" cy="3170545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9768" y="214858"/>
            <a:ext cx="259710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45909" y="214858"/>
            <a:ext cx="1586711" cy="338328"/>
          </a:xfrm>
        </p:spPr>
        <p:txBody>
          <a:bodyPr/>
          <a:lstStyle/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610" y="214858"/>
            <a:ext cx="555948" cy="338328"/>
          </a:xfrm>
        </p:spPr>
        <p:txBody>
          <a:bodyPr/>
          <a:lstStyle/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5909" y="1112672"/>
            <a:ext cx="6926991" cy="196780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21707E4-5122-AA3B-7CFC-6AF9C0BAC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03079" y="3500203"/>
            <a:ext cx="7288921" cy="3357797"/>
          </a:xfrm>
          <a:custGeom>
            <a:avLst/>
            <a:gdLst>
              <a:gd name="connsiteX0" fmla="*/ 0 w 7391400"/>
              <a:gd name="connsiteY0" fmla="*/ 0 h 3018269"/>
              <a:gd name="connsiteX1" fmla="*/ 7391400 w 7391400"/>
              <a:gd name="connsiteY1" fmla="*/ 0 h 3018269"/>
              <a:gd name="connsiteX2" fmla="*/ 7391400 w 7391400"/>
              <a:gd name="connsiteY2" fmla="*/ 3018269 h 3018269"/>
              <a:gd name="connsiteX3" fmla="*/ 0 w 7391400"/>
              <a:gd name="connsiteY3" fmla="*/ 3018269 h 3018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1400" h="3018269">
                <a:moveTo>
                  <a:pt x="0" y="0"/>
                </a:moveTo>
                <a:lnTo>
                  <a:pt x="7391400" y="0"/>
                </a:lnTo>
                <a:lnTo>
                  <a:pt x="7391400" y="3018269"/>
                </a:lnTo>
                <a:lnTo>
                  <a:pt x="0" y="3018269"/>
                </a:lnTo>
                <a:close/>
              </a:path>
            </a:pathLst>
          </a:custGeom>
          <a:blipFill dpi="0" rotWithShape="1">
            <a:blip r:embed="rId2" cstate="email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12149124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3429001"/>
            <a:ext cx="2501307" cy="2551982"/>
          </a:xfrm>
        </p:spPr>
        <p:txBody>
          <a:bodyPr anchor="t">
            <a:normAutofit/>
          </a:bodyPr>
          <a:lstStyle>
            <a:lvl1pPr>
              <a:defRPr sz="30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02C8AD-A927-B946-5850-6500487D688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12192000" cy="2705099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865290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52799" y="2865290"/>
            <a:ext cx="1967345" cy="338328"/>
          </a:xfrm>
        </p:spPr>
        <p:txBody>
          <a:bodyPr/>
          <a:lstStyle/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1657" y="2865290"/>
            <a:ext cx="555948" cy="338328"/>
          </a:xfrm>
        </p:spPr>
        <p:txBody>
          <a:bodyPr/>
          <a:lstStyle/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52800" y="3429000"/>
            <a:ext cx="8210204" cy="30099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400"/>
            </a:lvl3pPr>
            <a:lvl4pPr marL="685800" indent="0">
              <a:buFont typeface="Arial" panose="020B0604020202020204" pitchFamily="34" charset="0"/>
              <a:buNone/>
              <a:defRPr sz="1400"/>
            </a:lvl4pPr>
            <a:lvl5pPr marL="914400" indent="0">
              <a:buFont typeface="Arial" panose="020B0604020202020204" pitchFamily="34" charset="0"/>
              <a:buNone/>
              <a:defRPr sz="1400"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23047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230" y="1115568"/>
            <a:ext cx="3603256" cy="1409878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8700" y="209088"/>
            <a:ext cx="2514600" cy="338328"/>
          </a:xfrm>
        </p:spPr>
        <p:txBody>
          <a:bodyPr/>
          <a:lstStyle/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86019" y="219456"/>
            <a:ext cx="564341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6230" y="2705100"/>
            <a:ext cx="3603256" cy="3695700"/>
          </a:xfrm>
        </p:spPr>
        <p:txBody>
          <a:bodyPr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183D1CED-EDC4-B2B7-E11C-EF0ED41A913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35269" y="1175658"/>
            <a:ext cx="7256731" cy="5682342"/>
          </a:xfrm>
          <a:blipFill>
            <a:blip r:embed="rId2" cstate="email">
              <a:alphaModFix amt="65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0868668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4508209-B462-E74A-288F-8910B06DE3A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914" y="0"/>
            <a:ext cx="4836786" cy="4214191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41275" y="209088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0525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41276" y="1104900"/>
            <a:ext cx="5750381" cy="5143500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4626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3105335" cy="1636510"/>
          </a:xfrm>
        </p:spPr>
        <p:txBody>
          <a:bodyPr anchor="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32393" y="214858"/>
            <a:ext cx="2726376" cy="338328"/>
          </a:xfrm>
        </p:spPr>
        <p:txBody>
          <a:bodyPr/>
          <a:lstStyle/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055522" y="214858"/>
            <a:ext cx="2536988" cy="338328"/>
          </a:xfrm>
        </p:spPr>
        <p:txBody>
          <a:bodyPr/>
          <a:lstStyle/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2840" y="214858"/>
            <a:ext cx="555948" cy="338328"/>
          </a:xfrm>
        </p:spPr>
        <p:txBody>
          <a:bodyPr/>
          <a:lstStyle/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8D0EC2-AB64-20F7-00E1-73B35DEAA2D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3017520"/>
            <a:ext cx="3417902" cy="3840480"/>
          </a:xfrm>
          <a:blipFill>
            <a:blip r:embed="rId2">
              <a:alphaModFix amt="65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55522" y="1104901"/>
            <a:ext cx="7476571" cy="5333999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90850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C26FEAF5-B987-7B83-7D1F-A4C535E2B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01" r="5781"/>
          <a:stretch>
            <a:fillRect/>
          </a:stretch>
        </p:blipFill>
        <p:spPr>
          <a:xfrm rot="10800000" flipH="1">
            <a:off x="0" y="-1"/>
            <a:ext cx="12192000" cy="6864096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E9DD887D-B316-418B-8AF4-4F941223A0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2400" y="5082379"/>
            <a:ext cx="4000500" cy="1169230"/>
          </a:xfrm>
        </p:spPr>
        <p:txBody>
          <a:bodyPr anchor="b">
            <a:normAutofit/>
          </a:bodyPr>
          <a:lstStyle>
            <a:lvl1pPr>
              <a:defRPr sz="2000" spc="-5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72400" y="209088"/>
            <a:ext cx="197069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942D9118-C154-84FE-9D86-92525287F07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80988" y="1063625"/>
            <a:ext cx="10428287" cy="3508375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26000"/>
            </a:lvl1pPr>
          </a:lstStyle>
          <a:p>
            <a:pPr lvl="0"/>
            <a:r>
              <a:rPr lang="en-US" dirty="0"/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6721136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purple light&#10;&#10;AI-generated content may be incorrect.">
            <a:extLst>
              <a:ext uri="{FF2B5EF4-FFF2-40B4-BE49-F238E27FC236}">
                <a16:creationId xmlns:a16="http://schemas.microsoft.com/office/drawing/2014/main" id="{27A6C04A-3EE2-7293-8111-E4CF6B18B2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4" t="57458" r="22221" b="1"/>
          <a:stretch>
            <a:fillRect/>
          </a:stretch>
        </p:blipFill>
        <p:spPr>
          <a:xfrm rot="10800000">
            <a:off x="0" y="0"/>
            <a:ext cx="12192000" cy="4802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19099" y="2885606"/>
            <a:ext cx="8801101" cy="3553293"/>
          </a:xfrm>
        </p:spPr>
        <p:txBody>
          <a:bodyPr anchor="b">
            <a:normAutofit/>
          </a:bodyPr>
          <a:lstStyle>
            <a:lvl1pPr marL="0" indent="0">
              <a:lnSpc>
                <a:spcPct val="85000"/>
              </a:lnSpc>
              <a:buNone/>
              <a:defRPr sz="6000" b="0" spc="-50" baseline="0">
                <a:solidFill>
                  <a:schemeClr val="tx1"/>
                </a:solidFill>
              </a:defRPr>
            </a:lvl1pPr>
            <a:lvl2pPr marL="228600" indent="0">
              <a:lnSpc>
                <a:spcPct val="85000"/>
              </a:lnSpc>
              <a:buNone/>
              <a:defRPr sz="4400" b="0" spc="-50" baseline="0">
                <a:solidFill>
                  <a:schemeClr val="tx1"/>
                </a:solidFill>
              </a:defRPr>
            </a:lvl2pPr>
            <a:lvl3pPr marL="457200" indent="0">
              <a:lnSpc>
                <a:spcPct val="85000"/>
              </a:lnSpc>
              <a:buNone/>
              <a:defRPr sz="4000" b="0" spc="-50" baseline="0">
                <a:solidFill>
                  <a:schemeClr val="tx1"/>
                </a:solidFill>
              </a:defRPr>
            </a:lvl3pPr>
            <a:lvl4pPr marL="685800" indent="0">
              <a:lnSpc>
                <a:spcPct val="85000"/>
              </a:lnSpc>
              <a:buNone/>
              <a:defRPr sz="3600" b="0" spc="-50" baseline="0">
                <a:solidFill>
                  <a:schemeClr val="tx1"/>
                </a:solidFill>
              </a:defRPr>
            </a:lvl4pPr>
            <a:lvl5pPr marL="914400" indent="0">
              <a:lnSpc>
                <a:spcPct val="85000"/>
              </a:lnSpc>
              <a:buNone/>
              <a:defRPr sz="3200" b="0" spc="-50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780977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lorful background&#10;&#10;AI-generated content may be incorrect.">
            <a:extLst>
              <a:ext uri="{FF2B5EF4-FFF2-40B4-BE49-F238E27FC236}">
                <a16:creationId xmlns:a16="http://schemas.microsoft.com/office/drawing/2014/main" id="{56ABB8EC-1098-DCAC-E2E3-BCA53EEC62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" t="22024" r="10011"/>
          <a:stretch>
            <a:fillRect/>
          </a:stretch>
        </p:blipFill>
        <p:spPr>
          <a:xfrm rot="10800000" flipH="1">
            <a:off x="0" y="0"/>
            <a:ext cx="12192000" cy="686409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66899" y="4874218"/>
            <a:ext cx="8506567" cy="666427"/>
          </a:xfrm>
        </p:spPr>
        <p:txBody>
          <a:bodyPr anchor="ctr">
            <a:normAutofit/>
          </a:bodyPr>
          <a:lstStyle>
            <a:lvl1pPr algn="r">
              <a:lnSpc>
                <a:spcPct val="90000"/>
              </a:lnSpc>
              <a:defRPr sz="1400" b="0" cap="all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866899" y="1856096"/>
            <a:ext cx="8506567" cy="2855388"/>
          </a:xfrm>
        </p:spPr>
        <p:txBody>
          <a:bodyPr anchor="ctr">
            <a:normAutofit/>
          </a:bodyPr>
          <a:lstStyle>
            <a:lvl1pPr marL="164592" indent="-164592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5000" spc="-5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</p:spTree>
    <p:extLst>
      <p:ext uri="{BB962C8B-B14F-4D97-AF65-F5344CB8AC3E}">
        <p14:creationId xmlns:p14="http://schemas.microsoft.com/office/powerpoint/2010/main" val="36146333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CA46A-141E-21AB-51BA-BA1F0F39570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F8607D36-7013-02AC-69A9-8D38C5BBA7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878824" y="1900238"/>
            <a:ext cx="4924425" cy="434816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3694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655" y="932098"/>
            <a:ext cx="10835539" cy="70408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01100" y="214858"/>
            <a:ext cx="1920240" cy="33832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654" y="1675614"/>
            <a:ext cx="4913919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854769-C5D8-1BF0-C3A2-77216D6255D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31800" y="2285022"/>
            <a:ext cx="4900773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6500" y="1675614"/>
            <a:ext cx="4967694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527224-4234-3620-766D-DCCA3AFDF89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401" y="2285022"/>
            <a:ext cx="4982762" cy="396337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7981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8380309" cy="87619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382658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72653935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red and purple light&#10;&#10;AI-generated content may be incorrect.">
            <a:extLst>
              <a:ext uri="{FF2B5EF4-FFF2-40B4-BE49-F238E27FC236}">
                <a16:creationId xmlns:a16="http://schemas.microsoft.com/office/drawing/2014/main" id="{CC69B319-31FA-514C-5A82-30B4D1B20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393" y="758952"/>
            <a:ext cx="7609668" cy="1734866"/>
          </a:xfrm>
        </p:spPr>
        <p:txBody>
          <a:bodyPr anchor="t">
            <a:noAutofit/>
          </a:bodyPr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9100" y="2705101"/>
            <a:ext cx="8801100" cy="29475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>
                <a:solidFill>
                  <a:schemeClr val="tx1"/>
                </a:solidFill>
              </a:defRPr>
            </a:lvl1pPr>
            <a:lvl2pPr>
              <a:defRPr lang="en-US" dirty="0">
                <a:solidFill>
                  <a:schemeClr val="tx1"/>
                </a:solidFill>
              </a:defRPr>
            </a:lvl2pPr>
            <a:lvl3pPr>
              <a:defRPr lang="en-US" dirty="0">
                <a:solidFill>
                  <a:schemeClr val="tx1"/>
                </a:solidFill>
              </a:defRPr>
            </a:lvl3pPr>
            <a:lvl4pPr>
              <a:defRPr lang="en-US" dirty="0">
                <a:solidFill>
                  <a:schemeClr val="tx1"/>
                </a:solidFill>
              </a:defRPr>
            </a:lvl4pPr>
            <a:lvl5pPr>
              <a:defRPr lang="en-US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93064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ed and purple light&#10;&#10;AI-generated content may be incorrect.">
            <a:extLst>
              <a:ext uri="{FF2B5EF4-FFF2-40B4-BE49-F238E27FC236}">
                <a16:creationId xmlns:a16="http://schemas.microsoft.com/office/drawing/2014/main" id="{86565871-9318-EC0D-5245-A159818CA8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92"/>
          <a:stretch>
            <a:fillRect/>
          </a:stretch>
        </p:blipFill>
        <p:spPr>
          <a:xfrm flipH="1">
            <a:off x="-1" y="0"/>
            <a:ext cx="12191999" cy="6858000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687F1B09-5020-D2DD-189E-7226AD232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2" y="2704772"/>
            <a:ext cx="5465660" cy="2733384"/>
          </a:xfrm>
        </p:spPr>
        <p:txBody>
          <a:bodyPr/>
          <a:lstStyle>
            <a:lvl1pPr>
              <a:defRPr sz="7200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8492B719-9068-0A96-E408-4EB3E9F85BE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305550" y="2705100"/>
            <a:ext cx="4410075" cy="15621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2702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417" y="2133600"/>
            <a:ext cx="9942409" cy="4305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2393" y="214858"/>
            <a:ext cx="2726376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endParaRPr lang="nl-B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1100" y="214858"/>
            <a:ext cx="1920240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98871D12-4CC4-4717-8B5E-9F58D693F229}" type="datetimeFigureOut">
              <a:rPr lang="nl-BE" smtClean="0"/>
              <a:t>9/10/2026</a:t>
            </a:fld>
            <a:endParaRPr lang="nl-B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1657" y="214858"/>
            <a:ext cx="555948" cy="3383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700" cap="all" baseline="0">
                <a:solidFill>
                  <a:schemeClr val="tx1"/>
                </a:solidFill>
              </a:defRPr>
            </a:lvl1pPr>
          </a:lstStyle>
          <a:p>
            <a:fld id="{8C38F6FE-E14B-468A-82BF-26158D9723EA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6915157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000" b="0" kern="1200" spc="-1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264">
          <p15:clr>
            <a:srgbClr val="F26B43"/>
          </p15:clr>
        </p15:guide>
        <p15:guide id="4" orient="horz" pos="264">
          <p15:clr>
            <a:srgbClr val="F26B43"/>
          </p15:clr>
        </p15:guide>
        <p15:guide id="5" pos="7416">
          <p15:clr>
            <a:srgbClr val="F26B43"/>
          </p15:clr>
        </p15:guide>
        <p15:guide id="12" pos="4632">
          <p15:clr>
            <a:srgbClr val="F26B43"/>
          </p15:clr>
        </p15:guide>
        <p15:guide id="13" pos="5544">
          <p15:clr>
            <a:srgbClr val="F26B43"/>
          </p15:clr>
        </p15:guide>
        <p15:guide id="26" pos="2784">
          <p15:clr>
            <a:srgbClr val="F26B43"/>
          </p15:clr>
        </p15:guide>
        <p15:guide id="27" pos="3048">
          <p15:clr>
            <a:srgbClr val="F26B43"/>
          </p15:clr>
        </p15:guide>
        <p15:guide id="29" pos="3960">
          <p15:clr>
            <a:srgbClr val="F26B43"/>
          </p15:clr>
        </p15:guide>
        <p15:guide id="30" pos="1176">
          <p15:clr>
            <a:srgbClr val="F26B43"/>
          </p15:clr>
        </p15:guide>
        <p15:guide id="31" pos="912">
          <p15:clr>
            <a:srgbClr val="F26B43"/>
          </p15:clr>
        </p15:guide>
        <p15:guide id="32" pos="3696">
          <p15:clr>
            <a:srgbClr val="F26B43"/>
          </p15:clr>
        </p15:guide>
        <p15:guide id="33" pos="1848">
          <p15:clr>
            <a:srgbClr val="F26B43"/>
          </p15:clr>
        </p15:guide>
        <p15:guide id="34" pos="2112">
          <p15:clr>
            <a:srgbClr val="F26B43"/>
          </p15:clr>
        </p15:guide>
        <p15:guide id="36" pos="6528">
          <p15:clr>
            <a:srgbClr val="F26B43"/>
          </p15:clr>
        </p15:guide>
        <p15:guide id="37" pos="6744">
          <p15:clr>
            <a:srgbClr val="F26B43"/>
          </p15:clr>
        </p15:guide>
        <p15:guide id="42" orient="horz" pos="393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410264-4A8E-58B0-4D56-BCEA51A84B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9705" y="-113245"/>
            <a:ext cx="8094688" cy="2762187"/>
          </a:xfrm>
        </p:spPr>
        <p:txBody>
          <a:bodyPr>
            <a:normAutofit/>
          </a:bodyPr>
          <a:lstStyle/>
          <a:p>
            <a:br>
              <a:rPr lang="nl-BE" dirty="0"/>
            </a:br>
            <a:r>
              <a:rPr lang="nl-BE" dirty="0"/>
              <a:t>De superhelden-klas gaat op bosklassen.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7D4B2261-A724-D651-5752-8AF43784CC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25519" y="4629883"/>
            <a:ext cx="6468534" cy="2134112"/>
          </a:xfrm>
        </p:spPr>
        <p:txBody>
          <a:bodyPr>
            <a:normAutofit/>
          </a:bodyPr>
          <a:lstStyle/>
          <a:p>
            <a:r>
              <a:rPr lang="nl-BE" sz="6000" dirty="0">
                <a:solidFill>
                  <a:srgbClr val="FF0000"/>
                </a:solidFill>
              </a:rPr>
              <a:t>Ferre  </a:t>
            </a:r>
            <a:r>
              <a:rPr lang="nl-BE" sz="8000" dirty="0" err="1">
                <a:solidFill>
                  <a:srgbClr val="FF0000"/>
                </a:solidFill>
              </a:rPr>
              <a:t>m</a:t>
            </a:r>
            <a:r>
              <a:rPr lang="nl-BE" sz="6000" dirty="0" err="1">
                <a:solidFill>
                  <a:srgbClr val="FF0000"/>
                </a:solidFill>
              </a:rPr>
              <a:t>atijs</a:t>
            </a:r>
            <a:endParaRPr lang="nl-BE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64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9636FA08-559C-09EA-4CB1-F72CB176E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/>
          <a:lstStyle/>
          <a:p>
            <a:r>
              <a:rPr lang="en-US" dirty="0"/>
              <a:t>Het 4de </a:t>
            </a:r>
            <a:r>
              <a:rPr lang="en-US" dirty="0" err="1"/>
              <a:t>leerjaar</a:t>
            </a:r>
            <a:r>
              <a:rPr lang="en-US" dirty="0"/>
              <a:t> </a:t>
            </a:r>
            <a:r>
              <a:rPr lang="en-US" dirty="0" err="1"/>
              <a:t>gaat</a:t>
            </a:r>
            <a:r>
              <a:rPr lang="en-US" dirty="0"/>
              <a:t> </a:t>
            </a:r>
            <a:r>
              <a:rPr lang="en-US" dirty="0" err="1"/>
              <a:t>naar</a:t>
            </a:r>
            <a:r>
              <a:rPr lang="en-US" dirty="0"/>
              <a:t> de </a:t>
            </a:r>
            <a:r>
              <a:rPr lang="en-US" dirty="0" err="1"/>
              <a:t>Rimboe</a:t>
            </a:r>
            <a:r>
              <a:rPr lang="en-US" dirty="0"/>
              <a:t>.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A7127FF-BC56-23E6-C1E5-91FD1BFD9A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730" r="188" b="-2"/>
          <a:stretch>
            <a:fillRect/>
          </a:stretch>
        </p:blipFill>
        <p:spPr>
          <a:xfrm>
            <a:off x="1914" y="10"/>
            <a:ext cx="4836786" cy="4214181"/>
          </a:xfrm>
          <a:prstGeom prst="rect">
            <a:avLst/>
          </a:prstGeom>
          <a:noFill/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24F691C5-943B-4F22-5810-232D19B753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151"/>
          <a:stretch>
            <a:fillRect/>
          </a:stretch>
        </p:blipFill>
        <p:spPr>
          <a:xfrm>
            <a:off x="5541276" y="1104900"/>
            <a:ext cx="5750381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8184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C532D50-8DBC-0175-383C-A61C5F581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4607626"/>
            <a:ext cx="4419600" cy="1640774"/>
          </a:xfrm>
        </p:spPr>
        <p:txBody>
          <a:bodyPr>
            <a:normAutofit fontScale="90000"/>
          </a:bodyPr>
          <a:lstStyle/>
          <a:p>
            <a:r>
              <a:rPr lang="en-US" dirty="0"/>
              <a:t>We </a:t>
            </a:r>
            <a:r>
              <a:rPr lang="en-US" dirty="0" err="1"/>
              <a:t>hebben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leuk</a:t>
            </a:r>
            <a:r>
              <a:rPr lang="en-US" dirty="0"/>
              <a:t> </a:t>
            </a:r>
            <a:r>
              <a:rPr lang="en-US" dirty="0" err="1"/>
              <a:t>hondje</a:t>
            </a:r>
            <a:r>
              <a:rPr lang="en-US" dirty="0"/>
              <a:t> </a:t>
            </a:r>
            <a:r>
              <a:rPr lang="en-US" dirty="0" err="1"/>
              <a:t>gezien</a:t>
            </a:r>
            <a:r>
              <a:rPr lang="en-US" dirty="0"/>
              <a:t>. Ik en Charlie </a:t>
            </a:r>
            <a:r>
              <a:rPr lang="en-US" dirty="0" err="1"/>
              <a:t>hebben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metalen</a:t>
            </a:r>
            <a:r>
              <a:rPr lang="en-US" dirty="0"/>
              <a:t> pin </a:t>
            </a:r>
            <a:r>
              <a:rPr lang="en-US" dirty="0" err="1"/>
              <a:t>gevonden</a:t>
            </a:r>
            <a:r>
              <a:rPr lang="en-US" dirty="0"/>
              <a:t>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888921CE-FC7C-C8C3-9AE6-CA5BD01BF00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920" r="-2" b="-2"/>
          <a:stretch>
            <a:fillRect/>
          </a:stretch>
        </p:blipFill>
        <p:spPr>
          <a:xfrm>
            <a:off x="1914" y="10"/>
            <a:ext cx="4836786" cy="4214181"/>
          </a:xfrm>
          <a:prstGeom prst="rect">
            <a:avLst/>
          </a:prstGeom>
          <a:noFill/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F9FC5EDF-EC89-E9B1-8513-0D8DA35D10A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202" r="2949"/>
          <a:stretch>
            <a:fillRect/>
          </a:stretch>
        </p:blipFill>
        <p:spPr>
          <a:xfrm>
            <a:off x="5541276" y="1104900"/>
            <a:ext cx="5750381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2773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6EEC90CE-7AAC-CCCD-DC5A-20BC672EDC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719498" cy="1624122"/>
          </a:xfrm>
        </p:spPr>
        <p:txBody>
          <a:bodyPr/>
          <a:lstStyle/>
          <a:p>
            <a:r>
              <a:rPr lang="en-US" dirty="0"/>
              <a:t>We </a:t>
            </a:r>
            <a:r>
              <a:rPr lang="en-US" dirty="0" err="1"/>
              <a:t>gingen</a:t>
            </a:r>
            <a:r>
              <a:rPr lang="en-US" dirty="0"/>
              <a:t> de  </a:t>
            </a:r>
            <a:r>
              <a:rPr lang="en-US" dirty="0" err="1"/>
              <a:t>indianentocht</a:t>
            </a:r>
            <a:r>
              <a:rPr lang="en-US" dirty="0"/>
              <a:t> </a:t>
            </a:r>
            <a:r>
              <a:rPr lang="en-US" dirty="0" err="1"/>
              <a:t>doen</a:t>
            </a:r>
            <a:r>
              <a:rPr lang="en-US" dirty="0"/>
              <a:t>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8340D32-894B-03B1-F46A-02E7AC802F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328" r="33577" b="1"/>
          <a:stretch>
            <a:fillRect/>
          </a:stretch>
        </p:blipFill>
        <p:spPr>
          <a:xfrm>
            <a:off x="428436" y="3028523"/>
            <a:ext cx="2505264" cy="3410378"/>
          </a:xfrm>
          <a:prstGeom prst="rect">
            <a:avLst/>
          </a:prstGeom>
          <a:noFill/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A5CD0BDB-592C-E6B8-0B01-B7085A0627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14162"/>
          <a:stretch>
            <a:fillRect/>
          </a:stretch>
        </p:blipFill>
        <p:spPr>
          <a:xfrm>
            <a:off x="3374064" y="1181100"/>
            <a:ext cx="8817936" cy="5676900"/>
          </a:xfrm>
          <a:prstGeom prst="rect">
            <a:avLst/>
          </a:prstGeom>
          <a:noFill/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6B7DD7D3-D5EB-5A49-C274-752F36ED1EEE}"/>
              </a:ext>
            </a:extLst>
          </p:cNvPr>
          <p:cNvSpPr txBox="1"/>
          <p:nvPr/>
        </p:nvSpPr>
        <p:spPr>
          <a:xfrm>
            <a:off x="1244184" y="5171607"/>
            <a:ext cx="6670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710970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C5696CBF-E062-7F04-523E-10654A7B9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791" y="1113510"/>
            <a:ext cx="9942409" cy="876193"/>
          </a:xfrm>
        </p:spPr>
        <p:txBody>
          <a:bodyPr/>
          <a:lstStyle/>
          <a:p>
            <a:r>
              <a:rPr lang="en-US" dirty="0"/>
              <a:t>We </a:t>
            </a:r>
            <a:r>
              <a:rPr lang="en-US" dirty="0" err="1"/>
              <a:t>maakten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piramide</a:t>
            </a:r>
            <a:r>
              <a:rPr lang="en-US" dirty="0"/>
              <a:t>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2A5C1B2F-AA41-C30D-1775-9A7964E4119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9030" b="13233"/>
          <a:stretch>
            <a:fillRect/>
          </a:stretch>
        </p:blipFill>
        <p:spPr>
          <a:xfrm>
            <a:off x="420791" y="1989703"/>
            <a:ext cx="9942409" cy="43053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1906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BC847729-DA2E-75D3-2564-CE6E5895AC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24980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  <a:noFill/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DCFFF44A-2894-7C64-58BC-47ABBE2F8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</p:spPr>
        <p:txBody>
          <a:bodyPr/>
          <a:lstStyle/>
          <a:p>
            <a:r>
              <a:rPr lang="en-US" dirty="0"/>
              <a:t>We </a:t>
            </a:r>
            <a:r>
              <a:rPr lang="en-US" dirty="0" err="1"/>
              <a:t>kregen</a:t>
            </a:r>
            <a:r>
              <a:rPr lang="en-US" dirty="0"/>
              <a:t> </a:t>
            </a:r>
            <a:r>
              <a:rPr lang="en-US" dirty="0" err="1"/>
              <a:t>lekkere</a:t>
            </a:r>
            <a:r>
              <a:rPr lang="en-US" dirty="0"/>
              <a:t> spaghetti van </a:t>
            </a:r>
            <a:r>
              <a:rPr lang="en-US" dirty="0" err="1"/>
              <a:t>juf</a:t>
            </a:r>
            <a:r>
              <a:rPr lang="en-US" dirty="0"/>
              <a:t> Katrien .</a:t>
            </a:r>
          </a:p>
        </p:txBody>
      </p:sp>
      <p:sp>
        <p:nvSpPr>
          <p:cNvPr id="10" name="Subtitle 3">
            <a:extLst>
              <a:ext uri="{FF2B5EF4-FFF2-40B4-BE49-F238E27FC236}">
                <a16:creationId xmlns:a16="http://schemas.microsoft.com/office/drawing/2014/main" id="{C1A60A8C-A529-6BCA-C7DA-761A3F3D0E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524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1F8B3F5-119B-EE94-3A67-FE4F82682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436" y="1115568"/>
            <a:ext cx="2505264" cy="1624122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800" dirty="0"/>
              <a:t>We </a:t>
            </a:r>
            <a:r>
              <a:rPr lang="en-US" sz="2800" dirty="0" err="1"/>
              <a:t>gingen</a:t>
            </a:r>
            <a:r>
              <a:rPr lang="en-US" sz="2800" dirty="0"/>
              <a:t> </a:t>
            </a:r>
            <a:r>
              <a:rPr lang="en-US" sz="2800" dirty="0" err="1"/>
              <a:t>voor</a:t>
            </a:r>
            <a:r>
              <a:rPr lang="en-US" sz="2800" dirty="0"/>
              <a:t> de 2 de </a:t>
            </a:r>
            <a:r>
              <a:rPr lang="en-US" sz="2800" dirty="0" err="1"/>
              <a:t>keer</a:t>
            </a:r>
            <a:r>
              <a:rPr lang="en-US" sz="2800" dirty="0"/>
              <a:t> </a:t>
            </a:r>
            <a:r>
              <a:rPr lang="en-US" sz="2800" dirty="0" err="1"/>
              <a:t>naar</a:t>
            </a:r>
            <a:r>
              <a:rPr lang="en-US" sz="2800" dirty="0"/>
              <a:t> het </a:t>
            </a:r>
            <a:r>
              <a:rPr lang="en-US" sz="2800" dirty="0" err="1"/>
              <a:t>bos</a:t>
            </a:r>
            <a:r>
              <a:rPr lang="en-US" sz="2800" dirty="0"/>
              <a:t>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8E45CBA-1DFB-1929-A958-5EEB1C9D3202}"/>
              </a:ext>
            </a:extLst>
          </p:cNvPr>
          <p:cNvSpPr txBox="1"/>
          <p:nvPr/>
        </p:nvSpPr>
        <p:spPr>
          <a:xfrm>
            <a:off x="428436" y="3028523"/>
            <a:ext cx="2505264" cy="341037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en-US" sz="1400"/>
              <a:t>.</a:t>
            </a:r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0F406DB1-DE71-99C0-B4FA-48CE7F9F01D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161" r="1" b="1"/>
          <a:stretch>
            <a:fillRect/>
          </a:stretch>
        </p:blipFill>
        <p:spPr>
          <a:xfrm>
            <a:off x="3374064" y="1181100"/>
            <a:ext cx="8817936" cy="5676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0832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91BBE870-EC7E-6E34-77ED-C0E3C7996C7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1" b="24980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  <a:noFill/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CC6897DA-C45E-035B-11D6-28D4C8CFC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</p:spPr>
        <p:txBody>
          <a:bodyPr/>
          <a:lstStyle/>
          <a:p>
            <a:r>
              <a:rPr lang="en-US" dirty="0"/>
              <a:t>We </a:t>
            </a:r>
            <a:r>
              <a:rPr lang="en-US" dirty="0" err="1"/>
              <a:t>deden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 </a:t>
            </a:r>
            <a:r>
              <a:rPr lang="en-US" dirty="0" err="1"/>
              <a:t>zoektocht</a:t>
            </a:r>
            <a:r>
              <a:rPr lang="en-US" dirty="0"/>
              <a:t>.</a:t>
            </a:r>
          </a:p>
        </p:txBody>
      </p:sp>
      <p:sp>
        <p:nvSpPr>
          <p:cNvPr id="10" name="Subtitle 3">
            <a:extLst>
              <a:ext uri="{FF2B5EF4-FFF2-40B4-BE49-F238E27FC236}">
                <a16:creationId xmlns:a16="http://schemas.microsoft.com/office/drawing/2014/main" id="{46D57872-DC27-D225-4939-209544B9E2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429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5F93B8FE-0673-62DF-65F7-16B821600B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491" r="-1" b="12490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  <a:noFill/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6FD53CC0-BE0C-E2F1-9D1E-5835439E5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</p:spPr>
        <p:txBody>
          <a:bodyPr anchor="b">
            <a:normAutofit/>
          </a:bodyPr>
          <a:lstStyle/>
          <a:p>
            <a:r>
              <a:rPr lang="en-US" dirty="0"/>
              <a:t>We eten </a:t>
            </a:r>
            <a:r>
              <a:rPr lang="en-US" dirty="0" err="1"/>
              <a:t>ons</a:t>
            </a:r>
            <a:r>
              <a:rPr lang="en-US" dirty="0"/>
              <a:t> </a:t>
            </a:r>
            <a:r>
              <a:rPr lang="en-US" dirty="0" err="1"/>
              <a:t>middagmaal</a:t>
            </a:r>
            <a:r>
              <a:rPr lang="en-US" dirty="0"/>
              <a:t>.</a:t>
            </a:r>
          </a:p>
        </p:txBody>
      </p:sp>
      <p:sp>
        <p:nvSpPr>
          <p:cNvPr id="15" name="Subtitle 3">
            <a:extLst>
              <a:ext uri="{FF2B5EF4-FFF2-40B4-BE49-F238E27FC236}">
                <a16:creationId xmlns:a16="http://schemas.microsoft.com/office/drawing/2014/main" id="{3C894832-E831-DA10-1021-70869421D1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5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106C63E4-762B-CAF4-3BD6-795CD2078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1115568"/>
            <a:ext cx="8382000" cy="701657"/>
          </a:xfrm>
        </p:spPr>
        <p:txBody>
          <a:bodyPr/>
          <a:lstStyle/>
          <a:p>
            <a:r>
              <a:rPr lang="en-US" dirty="0"/>
              <a:t>We </a:t>
            </a:r>
            <a:r>
              <a:rPr lang="en-US" dirty="0" err="1"/>
              <a:t>deden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speurtocht</a:t>
            </a:r>
            <a:r>
              <a:rPr lang="en-US" dirty="0"/>
              <a:t>.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966C6B1-85ED-5EEA-15B8-6C0C7B0302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5060" r="1" b="1"/>
          <a:stretch>
            <a:fillRect/>
          </a:stretch>
        </p:blipFill>
        <p:spPr>
          <a:xfrm>
            <a:off x="431800" y="1900238"/>
            <a:ext cx="4924425" cy="4348162"/>
          </a:xfrm>
          <a:prstGeom prst="rect">
            <a:avLst/>
          </a:prstGeom>
          <a:noFill/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80C7268F-ADDE-896B-BC45-158344F7AED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274" r="1787" b="1"/>
          <a:stretch>
            <a:fillRect/>
          </a:stretch>
        </p:blipFill>
        <p:spPr>
          <a:xfrm>
            <a:off x="5878824" y="1900238"/>
            <a:ext cx="4924425" cy="43481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6926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E633BCB4-27E3-2DE9-BEE9-E49F3AC506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2491" r="-1" b="12490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  <a:noFill/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6FBABBD4-8557-C3ED-A721-FDB55CE32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</p:spPr>
        <p:txBody>
          <a:bodyPr anchor="b">
            <a:normAutofit/>
          </a:bodyPr>
          <a:lstStyle/>
          <a:p>
            <a:r>
              <a:rPr lang="en-US" dirty="0" err="1"/>
              <a:t>Wij</a:t>
            </a:r>
            <a:r>
              <a:rPr lang="en-US" dirty="0"/>
              <a:t> </a:t>
            </a:r>
            <a:r>
              <a:rPr lang="en-US" dirty="0" err="1"/>
              <a:t>zijn</a:t>
            </a:r>
            <a:r>
              <a:rPr lang="en-US" dirty="0"/>
              <a:t> de </a:t>
            </a:r>
            <a:r>
              <a:rPr lang="en-US" dirty="0" err="1"/>
              <a:t>winnaars</a:t>
            </a:r>
            <a:r>
              <a:rPr lang="en-US" dirty="0"/>
              <a:t> van het </a:t>
            </a:r>
            <a:r>
              <a:rPr lang="en-US" dirty="0" err="1"/>
              <a:t>spel</a:t>
            </a:r>
            <a:r>
              <a:rPr lang="en-US" dirty="0"/>
              <a:t>: Ferre en </a:t>
            </a:r>
            <a:r>
              <a:rPr lang="en-US" dirty="0" err="1"/>
              <a:t>Matijs</a:t>
            </a:r>
            <a:r>
              <a:rPr lang="en-US" dirty="0"/>
              <a:t>.  </a:t>
            </a:r>
            <a:br>
              <a:rPr lang="en-US" dirty="0"/>
            </a:br>
            <a:r>
              <a:rPr lang="en-US" dirty="0"/>
              <a:t>En Rens </a:t>
            </a:r>
            <a:r>
              <a:rPr lang="en-US" dirty="0" err="1"/>
              <a:t>werd</a:t>
            </a:r>
            <a:r>
              <a:rPr lang="en-US" dirty="0"/>
              <a:t> 2de.</a:t>
            </a:r>
          </a:p>
        </p:txBody>
      </p:sp>
      <p:sp>
        <p:nvSpPr>
          <p:cNvPr id="17" name="Subtitle 3">
            <a:extLst>
              <a:ext uri="{FF2B5EF4-FFF2-40B4-BE49-F238E27FC236}">
                <a16:creationId xmlns:a16="http://schemas.microsoft.com/office/drawing/2014/main" id="{86F67226-C2AD-82F1-553B-84903179D3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817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AC23AF7D-CD44-D2B4-37A5-3CBC90C4C7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619" r="-1" b="19361"/>
          <a:stretch>
            <a:fillRect/>
          </a:stretch>
        </p:blipFill>
        <p:spPr>
          <a:xfrm>
            <a:off x="-76880" y="10"/>
            <a:ext cx="12188932" cy="6857990"/>
          </a:xfrm>
          <a:prstGeom prst="rect">
            <a:avLst/>
          </a:prstGeom>
          <a:noFill/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0B5759BC-F724-B248-37E7-163499503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</p:spPr>
        <p:txBody>
          <a:bodyPr anchor="b">
            <a:normAutofit/>
          </a:bodyPr>
          <a:lstStyle/>
          <a:p>
            <a:r>
              <a:rPr lang="en-US" dirty="0"/>
              <a:t>Lore is </a:t>
            </a:r>
            <a:r>
              <a:rPr lang="en-US" dirty="0" err="1"/>
              <a:t>gek</a:t>
            </a:r>
            <a:r>
              <a:rPr lang="en-US" dirty="0"/>
              <a:t> </a:t>
            </a:r>
            <a:r>
              <a:rPr lang="en-US" dirty="0" err="1"/>
              <a:t>geworden</a:t>
            </a:r>
            <a:r>
              <a:rPr lang="en-US" dirty="0"/>
              <a:t>!</a:t>
            </a:r>
          </a:p>
        </p:txBody>
      </p:sp>
      <p:sp>
        <p:nvSpPr>
          <p:cNvPr id="15" name="Subtitle 3">
            <a:extLst>
              <a:ext uri="{FF2B5EF4-FFF2-40B4-BE49-F238E27FC236}">
                <a16:creationId xmlns:a16="http://schemas.microsoft.com/office/drawing/2014/main" id="{CE0EC369-014A-44B2-A619-7BAE74087C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894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C5941C45-EA63-EB64-A96B-4B12A3BDF85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679" r="-1" b="23302"/>
          <a:stretch>
            <a:fillRect/>
          </a:stretch>
        </p:blipFill>
        <p:spPr>
          <a:xfrm>
            <a:off x="20" y="10"/>
            <a:ext cx="12188932" cy="6857990"/>
          </a:xfrm>
          <a:prstGeom prst="rect">
            <a:avLst/>
          </a:prstGeom>
          <a:noFill/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4047101B-57DE-1536-8479-5273E5DF1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</p:spPr>
        <p:txBody>
          <a:bodyPr anchor="b">
            <a:normAutofit/>
          </a:bodyPr>
          <a:lstStyle/>
          <a:p>
            <a:r>
              <a:rPr lang="en-US" dirty="0"/>
              <a:t>We </a:t>
            </a:r>
            <a:r>
              <a:rPr lang="en-US" dirty="0" err="1"/>
              <a:t>deden</a:t>
            </a:r>
            <a:r>
              <a:rPr lang="en-US" dirty="0"/>
              <a:t> free podium.</a:t>
            </a:r>
          </a:p>
        </p:txBody>
      </p:sp>
      <p:sp>
        <p:nvSpPr>
          <p:cNvPr id="18" name="Subtitle 3">
            <a:extLst>
              <a:ext uri="{FF2B5EF4-FFF2-40B4-BE49-F238E27FC236}">
                <a16:creationId xmlns:a16="http://schemas.microsoft.com/office/drawing/2014/main" id="{23EEE118-B1B5-E4A6-C208-85F26F7058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90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585033F-39BA-80F8-0838-9BE7676B60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979" r="-1" b="5001"/>
          <a:stretch>
            <a:fillRect/>
          </a:stretch>
        </p:blipFill>
        <p:spPr>
          <a:xfrm>
            <a:off x="42" y="0"/>
            <a:ext cx="12188868" cy="6858000"/>
          </a:xfrm>
          <a:prstGeom prst="rect">
            <a:avLst/>
          </a:prstGeom>
          <a:noFill/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BEF54488-12F5-B37A-670B-6AB8D0294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463843"/>
            <a:ext cx="12188952" cy="2394157"/>
          </a:xfrm>
        </p:spPr>
        <p:txBody>
          <a:bodyPr anchor="b">
            <a:normAutofit/>
          </a:bodyPr>
          <a:lstStyle/>
          <a:p>
            <a:r>
              <a:rPr lang="en-US" dirty="0"/>
              <a:t>We </a:t>
            </a:r>
            <a:r>
              <a:rPr lang="en-US" dirty="0" err="1"/>
              <a:t>gaan</a:t>
            </a:r>
            <a:r>
              <a:rPr lang="en-US" dirty="0"/>
              <a:t> </a:t>
            </a:r>
            <a:r>
              <a:rPr lang="en-US" dirty="0" err="1"/>
              <a:t>nog</a:t>
            </a:r>
            <a:r>
              <a:rPr lang="en-US" dirty="0"/>
              <a:t> </a:t>
            </a:r>
            <a:r>
              <a:rPr lang="en-US" dirty="0" err="1"/>
              <a:t>een</a:t>
            </a:r>
            <a:r>
              <a:rPr lang="en-US" dirty="0"/>
              <a:t> </a:t>
            </a:r>
            <a:r>
              <a:rPr lang="en-US" dirty="0" err="1"/>
              <a:t>verhaal</a:t>
            </a:r>
            <a:r>
              <a:rPr lang="en-US" dirty="0"/>
              <a:t> </a:t>
            </a:r>
            <a:r>
              <a:rPr lang="en-US" dirty="0" err="1"/>
              <a:t>lezen</a:t>
            </a:r>
            <a:r>
              <a:rPr lang="en-US" dirty="0"/>
              <a:t> </a:t>
            </a:r>
            <a:r>
              <a:rPr lang="en-US" dirty="0" err="1"/>
              <a:t>voor</a:t>
            </a:r>
            <a:r>
              <a:rPr lang="en-US" dirty="0"/>
              <a:t> het </a:t>
            </a:r>
            <a:r>
              <a:rPr lang="en-US" dirty="0" err="1"/>
              <a:t>slapengaan</a:t>
            </a:r>
            <a:r>
              <a:rPr lang="en-US" dirty="0"/>
              <a:t>!</a:t>
            </a:r>
          </a:p>
        </p:txBody>
      </p:sp>
      <p:sp>
        <p:nvSpPr>
          <p:cNvPr id="15" name="Subtitle 3">
            <a:extLst>
              <a:ext uri="{FF2B5EF4-FFF2-40B4-BE49-F238E27FC236}">
                <a16:creationId xmlns:a16="http://schemas.microsoft.com/office/drawing/2014/main" id="{D077F1A5-D8B4-79E9-E912-33855CA18A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01099" y="4463843"/>
            <a:ext cx="3387853" cy="2394157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4584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E39B88-F501-7A2C-553B-48B98E710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980" y="4311805"/>
            <a:ext cx="8585337" cy="2368300"/>
          </a:xfrm>
        </p:spPr>
        <p:txBody>
          <a:bodyPr anchor="b">
            <a:normAutofit/>
          </a:bodyPr>
          <a:lstStyle/>
          <a:p>
            <a:r>
              <a:rPr lang="nl-BE" dirty="0"/>
              <a:t>Einde!!!</a:t>
            </a:r>
          </a:p>
        </p:txBody>
      </p:sp>
    </p:spTree>
    <p:extLst>
      <p:ext uri="{BB962C8B-B14F-4D97-AF65-F5344CB8AC3E}">
        <p14:creationId xmlns:p14="http://schemas.microsoft.com/office/powerpoint/2010/main" val="1374600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ilm branden">
  <a:themeElements>
    <a:clrScheme name="Custom 2">
      <a:dk1>
        <a:srgbClr val="09090C"/>
      </a:dk1>
      <a:lt1>
        <a:sysClr val="window" lastClr="FFFFFF"/>
      </a:lt1>
      <a:dk2>
        <a:srgbClr val="000000"/>
      </a:dk2>
      <a:lt2>
        <a:srgbClr val="F9EFEC"/>
      </a:lt2>
      <a:accent1>
        <a:srgbClr val="CB49B2"/>
      </a:accent1>
      <a:accent2>
        <a:srgbClr val="7C3191"/>
      </a:accent2>
      <a:accent3>
        <a:srgbClr val="E95D48"/>
      </a:accent3>
      <a:accent4>
        <a:srgbClr val="F08E6B"/>
      </a:accent4>
      <a:accent5>
        <a:srgbClr val="D93752"/>
      </a:accent5>
      <a:accent6>
        <a:srgbClr val="EE7345"/>
      </a:accent6>
      <a:hlink>
        <a:srgbClr val="CB49B2"/>
      </a:hlink>
      <a:folHlink>
        <a:srgbClr val="E95D48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ilm burn" id="{4524321E-1019-4E52-AA1C-5D37B75CD749}" vid="{4A46179B-AA1B-40E1-9320-430DA2EBD8EF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331361FE76314399DE2B586FB23A2B" ma:contentTypeVersion="4" ma:contentTypeDescription="Een nieuw document maken." ma:contentTypeScope="" ma:versionID="34a67a1d7308598d64e30e0ecd331156">
  <xsd:schema xmlns:xsd="http://www.w3.org/2001/XMLSchema" xmlns:xs="http://www.w3.org/2001/XMLSchema" xmlns:p="http://schemas.microsoft.com/office/2006/metadata/properties" xmlns:ns3="c9cfc802-0bcd-45a3-a333-52d47ab4319c" targetNamespace="http://schemas.microsoft.com/office/2006/metadata/properties" ma:root="true" ma:fieldsID="27c98263916b1aebb8d7231c70a3487b" ns3:_="">
    <xsd:import namespace="c9cfc802-0bcd-45a3-a333-52d47ab4319c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cfc802-0bcd-45a3-a333-52d47ab4319c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48B5913-7D1A-478C-B16B-C7447EE7813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0E1D6B-CFE5-482B-B0BA-98338B160D93}">
  <ds:schemaRefs>
    <ds:schemaRef ds:uri="http://purl.org/dc/dcmitype/"/>
    <ds:schemaRef ds:uri="http://schemas.microsoft.com/office/2006/documentManagement/types"/>
    <ds:schemaRef ds:uri="c9cfc802-0bcd-45a3-a333-52d47ab4319c"/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929B8F0-092C-4C7A-B038-C7C9B1E4A7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cfc802-0bcd-45a3-a333-52d47ab431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Film Burn</Template>
  <TotalTime>2</TotalTime>
  <Words>120</Words>
  <Application>Microsoft Office PowerPoint</Application>
  <PresentationFormat>Breedbeeld</PresentationFormat>
  <Paragraphs>18</Paragraphs>
  <Slides>15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19" baseType="lpstr">
      <vt:lpstr>Aptos</vt:lpstr>
      <vt:lpstr>Arial</vt:lpstr>
      <vt:lpstr>Neue Haas Grotesk Text Pro</vt:lpstr>
      <vt:lpstr>Film branden</vt:lpstr>
      <vt:lpstr> De superhelden-klas gaat op bosklassen.</vt:lpstr>
      <vt:lpstr>Het 4de leerjaar gaat naar de Rimboe.</vt:lpstr>
      <vt:lpstr>We hebben een leuk hondje gezien. Ik en Charlie hebben een metalen pin gevonden.</vt:lpstr>
      <vt:lpstr>We gingen de  indianentocht doen.</vt:lpstr>
      <vt:lpstr>We maakten een piramide.</vt:lpstr>
      <vt:lpstr>We kregen lekkere spaghetti van juf Katrien .</vt:lpstr>
      <vt:lpstr>We gingen voor de 2 de keer naar het bos.</vt:lpstr>
      <vt:lpstr>We deden een  zoektocht.</vt:lpstr>
      <vt:lpstr>We eten ons middagmaal.</vt:lpstr>
      <vt:lpstr>We deden een speurtocht.</vt:lpstr>
      <vt:lpstr>Wij zijn de winnaars van het spel: Ferre en Matijs.   En Rens werd 2de.</vt:lpstr>
      <vt:lpstr>Lore is gek geworden!</vt:lpstr>
      <vt:lpstr>We deden free podium.</vt:lpstr>
      <vt:lpstr>We gaan nog een verhaal lezen voor het slapengaan!</vt:lpstr>
      <vt:lpstr>Einde!!!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Ferre Verboven</dc:creator>
  <cp:lastModifiedBy>Katrien Verbruggen</cp:lastModifiedBy>
  <cp:revision>5</cp:revision>
  <dcterms:created xsi:type="dcterms:W3CDTF">2026-10-02T12:36:49Z</dcterms:created>
  <dcterms:modified xsi:type="dcterms:W3CDTF">2026-10-09T13:42:03Z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0x01010045331361FE76314399DE2B586FB23A2B</vt:lpwstr>
  </property>
</Properties>
</file>