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bruiker" initials="G" lastIdx="1" clrIdx="0">
    <p:extLst>
      <p:ext uri="{19B8F6BF-5375-455C-9EA6-DF929625EA0E}">
        <p15:presenceInfo xmlns:p15="http://schemas.microsoft.com/office/powerpoint/2012/main" userId="Gebrui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16T13:54:44.05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4</a:t>
            </a:r>
            <a:r>
              <a:rPr lang="nl-BE" baseline="30000" dirty="0"/>
              <a:t>de</a:t>
            </a:r>
            <a:r>
              <a:rPr lang="nl-BE" dirty="0"/>
              <a:t> is </a:t>
            </a:r>
            <a:r>
              <a:rPr lang="nl-BE" sz="16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</a:t>
            </a:r>
            <a:r>
              <a:rPr lang="nl-B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nl-BE" dirty="0"/>
              <a:t>beste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596" y="3279442"/>
            <a:ext cx="3661464" cy="300157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187" y="0"/>
            <a:ext cx="3059813" cy="22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68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/>
              <a:t>In het begin van het 4</a:t>
            </a:r>
            <a:r>
              <a:rPr lang="nl-BE" baseline="30000" dirty="0"/>
              <a:t>de</a:t>
            </a:r>
            <a:r>
              <a:rPr lang="nl-BE" dirty="0"/>
              <a:t> was er een birthday  girl !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53767" y="3446462"/>
            <a:ext cx="4114800" cy="3086100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/>
              <a:t>We zijn ook eens een keer op uitstap in Grobbendonk geweest.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235979" y="3525987"/>
            <a:ext cx="219704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018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730" y="465646"/>
            <a:ext cx="5725258" cy="4296135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577970" y="1699404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We zijn ook naar het gemeentehuis geweest.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905774" y="2863970"/>
            <a:ext cx="306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We maakten leuke foto’s.</a:t>
            </a:r>
          </a:p>
        </p:txBody>
      </p:sp>
      <p:sp>
        <p:nvSpPr>
          <p:cNvPr id="4" name="PIJL-OMHOOG 3"/>
          <p:cNvSpPr/>
          <p:nvPr/>
        </p:nvSpPr>
        <p:spPr>
          <a:xfrm>
            <a:off x="7982454" y="4761781"/>
            <a:ext cx="1132647" cy="13198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7763774" y="6167887"/>
            <a:ext cx="177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Kijk hier maar!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71" y="3302494"/>
            <a:ext cx="3493698" cy="262161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313208" y="4882551"/>
            <a:ext cx="284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Hier gingen Liam en Iman trouwen :-)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113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599"/>
            <a:ext cx="4322743" cy="324371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891177" y="1820174"/>
            <a:ext cx="712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We hebben ook whizzkids gedaan . We zijn tot in de halve finale geraakt ! Het was heel fijn!</a:t>
            </a:r>
          </a:p>
        </p:txBody>
      </p:sp>
    </p:spTree>
    <p:extLst>
      <p:ext uri="{BB962C8B-B14F-4D97-AF65-F5344CB8AC3E}">
        <p14:creationId xmlns:p14="http://schemas.microsoft.com/office/powerpoint/2010/main" val="342215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1292"/>
            <a:ext cx="4076700" cy="315277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399472" y="1742536"/>
            <a:ext cx="754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Vierde leerjaar is altijd de winner.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108" y="4080294"/>
            <a:ext cx="2323892" cy="27777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860" y="4080294"/>
            <a:ext cx="1798248" cy="277770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65826" y="5520906"/>
            <a:ext cx="720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We hebben een meester. Zijn naam is ook Dirk, maar hij heet aap,</a:t>
            </a:r>
          </a:p>
        </p:txBody>
      </p:sp>
    </p:spTree>
    <p:extLst>
      <p:ext uri="{BB962C8B-B14F-4D97-AF65-F5344CB8AC3E}">
        <p14:creationId xmlns:p14="http://schemas.microsoft.com/office/powerpoint/2010/main" val="386239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198" y="4730727"/>
            <a:ext cx="3935802" cy="212727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049" y="3860062"/>
            <a:ext cx="2211149" cy="299793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948906" y="4730727"/>
            <a:ext cx="4494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Maar we hebben ook een juf die Katrien heet maar eigenlijk heet ze </a:t>
            </a:r>
            <a:r>
              <a:rPr lang="nl-BE" dirty="0" err="1"/>
              <a:t>blobvis</a:t>
            </a:r>
            <a:r>
              <a:rPr lang="nl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908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51" y="2648130"/>
            <a:ext cx="5372909" cy="403173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12808" y="3200400"/>
            <a:ext cx="4235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We zijn ook nog naar </a:t>
            </a:r>
            <a:r>
              <a:rPr lang="nl-BE" dirty="0" err="1"/>
              <a:t>Bokrijk</a:t>
            </a:r>
            <a:r>
              <a:rPr lang="nl-BE" dirty="0"/>
              <a:t> geweest. Het was daar keileuk. Kijk maar :-)</a:t>
            </a:r>
          </a:p>
        </p:txBody>
      </p:sp>
    </p:spTree>
    <p:extLst>
      <p:ext uri="{BB962C8B-B14F-4D97-AF65-F5344CB8AC3E}">
        <p14:creationId xmlns:p14="http://schemas.microsoft.com/office/powerpoint/2010/main" val="2675642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372928" y="3260785"/>
            <a:ext cx="8186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dirty="0"/>
              <a:t>EINDE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3168986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0</TotalTime>
  <Words>127</Words>
  <Application>Microsoft Office PowerPoint</Application>
  <PresentationFormat>Breedbeeld</PresentationFormat>
  <Paragraphs>13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Condensspoor</vt:lpstr>
      <vt:lpstr>4de is de beste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4de is de beste</dc:title>
  <dc:creator>Gebruiker</dc:creator>
  <cp:lastModifiedBy>Katrien Verbruggen</cp:lastModifiedBy>
  <cp:revision>14</cp:revision>
  <dcterms:created xsi:type="dcterms:W3CDTF">2023-06-15T12:55:32Z</dcterms:created>
  <dcterms:modified xsi:type="dcterms:W3CDTF">2023-06-23T07:07:28Z</dcterms:modified>
</cp:coreProperties>
</file>