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12192000" cy="6858000"/>
  <p:notesSz cx="6858000" cy="9144000"/>
  <p:defaultTextStyle>
    <a:defPPr>
      <a:defRPr lang="nl-B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4212" y="685799"/>
            <a:ext cx="8001000" cy="2971801"/>
          </a:xfrm>
        </p:spPr>
        <p:txBody>
          <a:bodyPr anchor="b">
            <a:normAutofit/>
          </a:bodyPr>
          <a:lstStyle>
            <a:lvl1pPr algn="l">
              <a:defRPr sz="4800">
                <a:effectLst/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4212" y="3843867"/>
            <a:ext cx="6400800" cy="1947333"/>
          </a:xfrm>
        </p:spPr>
        <p:txBody>
          <a:bodyPr anchor="t">
            <a:normAutofit/>
          </a:bodyPr>
          <a:lstStyle>
            <a:lvl1pPr marL="0" indent="0" algn="l">
              <a:buNone/>
              <a:defRPr sz="21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l-NL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8228012" y="8467"/>
            <a:ext cx="3810000" cy="3810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H="1">
            <a:off x="6108170" y="91545"/>
            <a:ext cx="6080655" cy="6080655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 flipH="1">
            <a:off x="7235825" y="228600"/>
            <a:ext cx="4953000" cy="4953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 flipH="1">
            <a:off x="7335837" y="32278"/>
            <a:ext cx="4852989" cy="485298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 flipH="1">
            <a:off x="7845426" y="609601"/>
            <a:ext cx="4343399" cy="434339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771118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96349294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1" y="2006600"/>
            <a:ext cx="8534401" cy="2281600"/>
          </a:xfrm>
        </p:spPr>
        <p:txBody>
          <a:bodyPr anchor="b">
            <a:normAutofit/>
          </a:bodyPr>
          <a:lstStyle>
            <a:lvl1pPr algn="l">
              <a:defRPr sz="3600" b="0" cap="all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495800"/>
            <a:ext cx="8534400" cy="14986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3766797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4211" y="685800"/>
            <a:ext cx="4937655" cy="3615267"/>
          </a:xfrm>
        </p:spPr>
        <p:txBody>
          <a:bodyPr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08133" y="685801"/>
            <a:ext cx="4934479" cy="3615266"/>
          </a:xfrm>
        </p:spPr>
        <p:txBody>
          <a:bodyPr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31891500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2080" y="685800"/>
            <a:ext cx="4649787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4211" y="1270529"/>
            <a:ext cx="4937655" cy="3030538"/>
          </a:xfrm>
        </p:spPr>
        <p:txBody>
          <a:bodyPr anchor="t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79066" y="685800"/>
            <a:ext cx="466513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06545" y="1262062"/>
            <a:ext cx="4929188" cy="3030538"/>
          </a:xfrm>
        </p:spPr>
        <p:txBody>
          <a:bodyPr anchor="t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38167592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286848395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0845524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85012" y="685800"/>
            <a:ext cx="3657600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4212" y="685800"/>
            <a:ext cx="5943601" cy="5308600"/>
          </a:xfrm>
        </p:spPr>
        <p:txBody>
          <a:bodyPr anchor="ctr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085012" y="2209799"/>
            <a:ext cx="3657600" cy="2091267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3504114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2812" y="1447800"/>
            <a:ext cx="6019800" cy="11430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989012" y="914400"/>
            <a:ext cx="3280974" cy="45720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 dirty="0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2812" y="2777066"/>
            <a:ext cx="6021388" cy="2048933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57351617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sche 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3"/>
          </p:nvPr>
        </p:nvSpPr>
        <p:spPr>
          <a:xfrm>
            <a:off x="685800" y="533400"/>
            <a:ext cx="10818812" cy="31242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 dirty="0"/>
              <a:t>Klik op het pictogram als u een afbeelding wilt toevoegen</a:t>
            </a:r>
            <a:endParaRPr lang="en-US" dirty="0"/>
          </a:p>
        </p:txBody>
      </p:sp>
      <p:sp>
        <p:nvSpPr>
          <p:cNvPr id="16" name="Text Placeholder 9"/>
          <p:cNvSpPr>
            <a:spLocks noGrp="1"/>
          </p:cNvSpPr>
          <p:nvPr>
            <p:ph type="body" sz="quarter" idx="14"/>
          </p:nvPr>
        </p:nvSpPr>
        <p:spPr>
          <a:xfrm>
            <a:off x="914402" y="3843867"/>
            <a:ext cx="8304210" cy="457200"/>
          </a:xfrm>
        </p:spPr>
        <p:txBody>
          <a:bodyPr anchor="t">
            <a:normAutofit/>
          </a:bodyPr>
          <a:lstStyle>
            <a:lvl1pPr marL="0" indent="0">
              <a:buFontTx/>
              <a:buNone/>
              <a:defRPr sz="16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80440007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el en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anchor="ctr">
            <a:normAutofit/>
          </a:bodyPr>
          <a:lstStyle>
            <a:lvl1pPr algn="l">
              <a:defRPr sz="3200" b="0" cap="all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4114800"/>
            <a:ext cx="8535988" cy="18796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09170320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eraat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685800"/>
            <a:ext cx="9144001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46212" y="3429000"/>
            <a:ext cx="8534400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301067"/>
            <a:ext cx="8534400" cy="1684865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  <p:sp>
        <p:nvSpPr>
          <p:cNvPr id="14" name="TextBox 13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69875747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2" y="3429000"/>
            <a:ext cx="8534400" cy="1697400"/>
          </a:xfrm>
        </p:spPr>
        <p:txBody>
          <a:bodyPr anchor="b">
            <a:normAutofit/>
          </a:bodyPr>
          <a:lstStyle>
            <a:lvl1pPr algn="l">
              <a:defRPr sz="3200" b="0" cap="all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5132981"/>
            <a:ext cx="8535990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48597388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fferte 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3" y="685800"/>
            <a:ext cx="9144000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1" cy="1049866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978400"/>
            <a:ext cx="8534401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  <p:sp>
        <p:nvSpPr>
          <p:cNvPr id="11" name="TextBox 10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55630833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Waar of onwa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0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nl-NL"/>
              <a:t>Klik om de modelstijlen te bewerken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766732"/>
            <a:ext cx="8534401" cy="1227667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311071341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327529566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85212" y="685800"/>
            <a:ext cx="2057400" cy="4572000"/>
          </a:xfrm>
        </p:spPr>
        <p:txBody>
          <a:bodyPr vert="eaVert"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85800"/>
            <a:ext cx="7823200" cy="5308600"/>
          </a:xfrm>
        </p:spPr>
        <p:txBody>
          <a:bodyPr vert="eaVert" anchor="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3232772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9206969" y="2963333"/>
            <a:ext cx="2981858" cy="3208867"/>
            <a:chOff x="9206969" y="2963333"/>
            <a:chExt cx="2981858" cy="3208867"/>
          </a:xfrm>
        </p:grpSpPr>
        <p:cxnSp>
          <p:nvCxnSpPr>
            <p:cNvPr id="8" name="Straight Connector 7"/>
            <p:cNvCxnSpPr/>
            <p:nvPr/>
          </p:nvCxnSpPr>
          <p:spPr>
            <a:xfrm flipH="1">
              <a:off x="11276012" y="2963333"/>
              <a:ext cx="912814" cy="912812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 flipH="1">
              <a:off x="9206969" y="3190344"/>
              <a:ext cx="2981857" cy="2981856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flipH="1">
              <a:off x="10292292" y="3285067"/>
              <a:ext cx="1896534" cy="1896533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flipH="1">
              <a:off x="10443103" y="3131080"/>
              <a:ext cx="1745722" cy="174572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flipH="1">
              <a:off x="10918826" y="3683001"/>
              <a:ext cx="1270001" cy="1269999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4212" y="4487332"/>
            <a:ext cx="8534400" cy="15070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685800"/>
            <a:ext cx="8534400" cy="361526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9904412" y="6172200"/>
            <a:ext cx="16002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DD2000DC-3573-4EFA-A6AB-06C582BDF048}" type="datetimeFigureOut">
              <a:rPr lang="nl-BE" smtClean="0"/>
              <a:t>9/10/2021</a:t>
            </a:fld>
            <a:endParaRPr lang="nl-B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4212" y="6172200"/>
            <a:ext cx="75438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endParaRPr lang="nl-B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63200" y="5578475"/>
            <a:ext cx="1142245" cy="6699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32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D6A41259-7CE5-41A1-9D17-A8D71FF0B116}" type="slidenum">
              <a:rPr lang="nl-BE" smtClean="0"/>
              <a:t>‹nr.›</a:t>
            </a:fld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2031877181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20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8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6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3084512" y="-599536"/>
            <a:ext cx="8001000" cy="2971801"/>
          </a:xfrm>
        </p:spPr>
        <p:txBody>
          <a:bodyPr/>
          <a:lstStyle/>
          <a:p>
            <a:r>
              <a:rPr lang="nl-BE" dirty="0"/>
              <a:t>Sportdag</a:t>
            </a:r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>
          <a:xfrm>
            <a:off x="3781093" y="3421174"/>
            <a:ext cx="2274649" cy="331317"/>
          </a:xfrm>
        </p:spPr>
        <p:txBody>
          <a:bodyPr>
            <a:normAutofit lnSpcReduction="10000"/>
          </a:bodyPr>
          <a:lstStyle/>
          <a:p>
            <a:r>
              <a:rPr lang="nl-BE" sz="1600" dirty="0" err="1"/>
              <a:t>Lander,Thomas,Zane</a:t>
            </a:r>
            <a:endParaRPr lang="nl-BE" sz="1600" dirty="0"/>
          </a:p>
        </p:txBody>
      </p:sp>
    </p:spTree>
    <p:extLst>
      <p:ext uri="{BB962C8B-B14F-4D97-AF65-F5344CB8AC3E}">
        <p14:creationId xmlns:p14="http://schemas.microsoft.com/office/powerpoint/2010/main" val="16508211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:dissolve/>
      </p:transition>
    </mc:Choice>
    <mc:Fallback xmlns="">
      <p:transition spd="slow">
        <p:dissolv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45256" y="1290511"/>
            <a:ext cx="6107502" cy="2748376"/>
          </a:xfrm>
          <a:prstGeom prst="rect">
            <a:avLst/>
          </a:prstGeom>
          <a:solidFill>
            <a:srgbClr val="000000">
              <a:shade val="95000"/>
            </a:srgbClr>
          </a:solidFill>
          <a:ln w="444500" cap="sq">
            <a:solidFill>
              <a:srgbClr val="000000"/>
            </a:solidFill>
            <a:miter lim="800000"/>
          </a:ln>
          <a:effectLst>
            <a:outerShdw blurRad="254000" dist="190500" dir="2700000" sy="90000" algn="bl" rotWithShape="0">
              <a:srgbClr val="000000">
                <a:alpha val="40000"/>
              </a:srgbClr>
            </a:outerShdw>
          </a:effectLst>
        </p:spPr>
      </p:pic>
      <p:sp>
        <p:nvSpPr>
          <p:cNvPr id="3" name="Tekstvak 2"/>
          <p:cNvSpPr txBox="1"/>
          <p:nvPr/>
        </p:nvSpPr>
        <p:spPr>
          <a:xfrm>
            <a:off x="3856007" y="4589253"/>
            <a:ext cx="2286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2400" dirty="0"/>
              <a:t>Touwtrekken</a:t>
            </a:r>
            <a:endParaRPr lang="nl-BE" dirty="0"/>
          </a:p>
        </p:txBody>
      </p:sp>
    </p:spTree>
    <p:extLst>
      <p:ext uri="{BB962C8B-B14F-4D97-AF65-F5344CB8AC3E}">
        <p14:creationId xmlns:p14="http://schemas.microsoft.com/office/powerpoint/2010/main" val="193592368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3250">
        <p15:prstTrans prst="origami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817333" y="2344665"/>
            <a:ext cx="4761778" cy="2142800"/>
          </a:xfrm>
          <a:prstGeom prst="rect">
            <a:avLst/>
          </a:prstGeom>
        </p:spPr>
      </p:pic>
      <p:pic>
        <p:nvPicPr>
          <p:cNvPr id="4" name="Afbeelding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669354" y="2399010"/>
            <a:ext cx="4761777" cy="2034113"/>
          </a:xfrm>
          <a:prstGeom prst="rect">
            <a:avLst/>
          </a:prstGeom>
        </p:spPr>
      </p:pic>
      <p:sp>
        <p:nvSpPr>
          <p:cNvPr id="5" name="Tekstvak 4"/>
          <p:cNvSpPr txBox="1"/>
          <p:nvPr/>
        </p:nvSpPr>
        <p:spPr>
          <a:xfrm>
            <a:off x="2573401" y="5796954"/>
            <a:ext cx="542167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800" dirty="0"/>
              <a:t>4 </a:t>
            </a:r>
            <a:r>
              <a:rPr lang="nl-BE" sz="2400" dirty="0"/>
              <a:t>op </a:t>
            </a:r>
            <a:r>
              <a:rPr lang="nl-BE" sz="3600" dirty="0"/>
              <a:t>een </a:t>
            </a:r>
            <a:r>
              <a:rPr lang="nl-BE" sz="2800" dirty="0"/>
              <a:t>rij </a:t>
            </a:r>
            <a:r>
              <a:rPr lang="nl-BE" sz="2000" dirty="0"/>
              <a:t>met </a:t>
            </a:r>
            <a:r>
              <a:rPr lang="nl-BE" sz="2800" dirty="0"/>
              <a:t>olifanten-</a:t>
            </a:r>
            <a:r>
              <a:rPr lang="nl-BE" dirty="0"/>
              <a:t>voeten</a:t>
            </a:r>
            <a:endParaRPr lang="nl-BE" sz="2800" dirty="0"/>
          </a:p>
        </p:txBody>
      </p:sp>
    </p:spTree>
    <p:extLst>
      <p:ext uri="{BB962C8B-B14F-4D97-AF65-F5344CB8AC3E}">
        <p14:creationId xmlns:p14="http://schemas.microsoft.com/office/powerpoint/2010/main" val="1355850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Inverted="1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8935" y="457199"/>
            <a:ext cx="7112004" cy="3200401"/>
          </a:xfrm>
          <a:prstGeom prst="rect">
            <a:avLst/>
          </a:prstGeom>
        </p:spPr>
      </p:pic>
      <p:sp>
        <p:nvSpPr>
          <p:cNvPr id="6" name="Tekstvak 5"/>
          <p:cNvSpPr txBox="1"/>
          <p:nvPr/>
        </p:nvSpPr>
        <p:spPr>
          <a:xfrm>
            <a:off x="3398807" y="3769743"/>
            <a:ext cx="4895892" cy="16312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10000" dirty="0"/>
              <a:t>Hockey</a:t>
            </a:r>
          </a:p>
        </p:txBody>
      </p:sp>
    </p:spTree>
    <p:extLst>
      <p:ext uri="{BB962C8B-B14F-4D97-AF65-F5344CB8AC3E}">
        <p14:creationId xmlns:p14="http://schemas.microsoft.com/office/powerpoint/2010/main" val="133191096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625674" y="1163108"/>
            <a:ext cx="4202182" cy="2149774"/>
          </a:xfrm>
          <a:prstGeom prst="rect">
            <a:avLst/>
          </a:prstGeom>
        </p:spPr>
      </p:pic>
      <p:pic>
        <p:nvPicPr>
          <p:cNvPr id="3" name="Afbeelding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700603" y="1292504"/>
            <a:ext cx="4202182" cy="1890982"/>
          </a:xfrm>
          <a:prstGeom prst="rect">
            <a:avLst/>
          </a:prstGeom>
        </p:spPr>
      </p:pic>
      <p:sp>
        <p:nvSpPr>
          <p:cNvPr id="5" name="Tekstvak 4"/>
          <p:cNvSpPr txBox="1"/>
          <p:nvPr/>
        </p:nvSpPr>
        <p:spPr>
          <a:xfrm>
            <a:off x="3781434" y="4946386"/>
            <a:ext cx="604043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400" dirty="0"/>
              <a:t>Joepie! Eendjes vangen met blinddoek</a:t>
            </a:r>
          </a:p>
        </p:txBody>
      </p:sp>
    </p:spTree>
    <p:extLst>
      <p:ext uri="{BB962C8B-B14F-4D97-AF65-F5344CB8AC3E}">
        <p14:creationId xmlns:p14="http://schemas.microsoft.com/office/powerpoint/2010/main" val="8310205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racture"/>
      </p:transition>
    </mc:Choice>
    <mc:Fallback xmlns="">
      <p:transition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741205" y="2183345"/>
            <a:ext cx="5555411" cy="2499935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1423358" y="3174520"/>
            <a:ext cx="31141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BE" sz="3600" dirty="0"/>
              <a:t>Zak springen</a:t>
            </a:r>
          </a:p>
        </p:txBody>
      </p:sp>
    </p:spTree>
    <p:extLst>
      <p:ext uri="{BB962C8B-B14F-4D97-AF65-F5344CB8AC3E}">
        <p14:creationId xmlns:p14="http://schemas.microsoft.com/office/powerpoint/2010/main" val="17892538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doors dir="vert"/>
      </p:transition>
    </mc:Choice>
    <mc:Fallback xmlns="">
      <p:transition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7720" y="1043940"/>
            <a:ext cx="10728960" cy="4526280"/>
          </a:xfrm>
          <a:prstGeom prst="rect">
            <a:avLst/>
          </a:prstGeom>
        </p:spPr>
      </p:pic>
      <p:sp>
        <p:nvSpPr>
          <p:cNvPr id="6" name="Tekstvak 5"/>
          <p:cNvSpPr txBox="1"/>
          <p:nvPr/>
        </p:nvSpPr>
        <p:spPr>
          <a:xfrm>
            <a:off x="2318058" y="5913120"/>
            <a:ext cx="738375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400" dirty="0"/>
              <a:t>Op het einde maakten we een mooie piramide.</a:t>
            </a:r>
          </a:p>
        </p:txBody>
      </p:sp>
    </p:spTree>
    <p:extLst>
      <p:ext uri="{BB962C8B-B14F-4D97-AF65-F5344CB8AC3E}">
        <p14:creationId xmlns:p14="http://schemas.microsoft.com/office/powerpoint/2010/main" val="138819390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</p:sld>
</file>

<file path=ppt/theme/theme1.xml><?xml version="1.0" encoding="utf-8"?>
<a:theme xmlns:a="http://schemas.openxmlformats.org/drawingml/2006/main" name="Segment">
  <a:themeElements>
    <a:clrScheme name="Segment">
      <a:dk1>
        <a:sysClr val="windowText" lastClr="000000"/>
      </a:dk1>
      <a:lt1>
        <a:sysClr val="window" lastClr="FFFFFF"/>
      </a:lt1>
      <a:dk2>
        <a:srgbClr val="146194"/>
      </a:dk2>
      <a:lt2>
        <a:srgbClr val="76DBF4"/>
      </a:lt2>
      <a:accent1>
        <a:srgbClr val="052F61"/>
      </a:accent1>
      <a:accent2>
        <a:srgbClr val="A50E82"/>
      </a:accent2>
      <a:accent3>
        <a:srgbClr val="14967C"/>
      </a:accent3>
      <a:accent4>
        <a:srgbClr val="6A9E1F"/>
      </a:accent4>
      <a:accent5>
        <a:srgbClr val="E87D37"/>
      </a:accent5>
      <a:accent6>
        <a:srgbClr val="C62324"/>
      </a:accent6>
      <a:hlink>
        <a:srgbClr val="0D2E46"/>
      </a:hlink>
      <a:folHlink>
        <a:srgbClr val="356A95"/>
      </a:folHlink>
    </a:clrScheme>
    <a:fontScheme name="Segment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Segment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hueMod val="94000"/>
                <a:satMod val="140000"/>
                <a:lumMod val="110000"/>
              </a:schemeClr>
            </a:gs>
            <a:gs pos="100000">
              <a:schemeClr val="phClr">
                <a:tint val="84000"/>
                <a:satMod val="16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hueMod val="94000"/>
                <a:satMod val="130000"/>
                <a:lumMod val="128000"/>
              </a:schemeClr>
            </a:gs>
            <a:gs pos="100000">
              <a:schemeClr val="phClr">
                <a:shade val="94000"/>
                <a:lumMod val="88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tint val="76000"/>
              <a:alpha val="60000"/>
              <a:hueMod val="94000"/>
            </a:schemeClr>
          </a:solidFill>
          <a:prstDash val="solid"/>
        </a:ln>
        <a:ln w="15875" cap="rnd" cmpd="sng" algn="ctr">
          <a:solidFill>
            <a:schemeClr val="phClr">
              <a:hueMod val="94000"/>
            </a:schemeClr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50800" dist="38100" dir="5400000" rotWithShape="0">
              <a:srgbClr val="000000">
                <a:alpha val="46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1000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lin ang="6120000" scaled="1"/>
        </a:gradFill>
        <a:gradFill rotWithShape="1">
          <a:gsLst>
            <a:gs pos="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path path="circle">
            <a:fillToRect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lice" id="{0507925B-6AC9-4358-8E18-C330545D08F8}" vid="{13FEC7C6-62A9-40C4-99D2-581AACACAA2F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TM02900771[[fn=Segment]]</Template>
  <TotalTime>149</TotalTime>
  <Words>31</Words>
  <Application>Microsoft Office PowerPoint</Application>
  <PresentationFormat>Breedbeeld</PresentationFormat>
  <Paragraphs>8</Paragraphs>
  <Slides>7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2</vt:i4>
      </vt:variant>
      <vt:variant>
        <vt:lpstr>Thema</vt:lpstr>
      </vt:variant>
      <vt:variant>
        <vt:i4>1</vt:i4>
      </vt:variant>
      <vt:variant>
        <vt:lpstr>Diatitels</vt:lpstr>
      </vt:variant>
      <vt:variant>
        <vt:i4>7</vt:i4>
      </vt:variant>
    </vt:vector>
  </HeadingPairs>
  <TitlesOfParts>
    <vt:vector size="10" baseType="lpstr">
      <vt:lpstr>Century Gothic</vt:lpstr>
      <vt:lpstr>Wingdings 3</vt:lpstr>
      <vt:lpstr>Segment</vt:lpstr>
      <vt:lpstr>Sportdag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Sportdag</dc:title>
  <dc:creator>Gebruiker</dc:creator>
  <cp:lastModifiedBy>Katrien Verbruggen</cp:lastModifiedBy>
  <cp:revision>7</cp:revision>
  <dcterms:created xsi:type="dcterms:W3CDTF">2021-10-08T12:05:55Z</dcterms:created>
  <dcterms:modified xsi:type="dcterms:W3CDTF">2021-10-09T11:27:49Z</dcterms:modified>
</cp:coreProperties>
</file>