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1C3DD-1B86-4D21-ADC7-B6880974AB3B}" v="82" dt="2025-09-30T13:01:38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C0828-8236-4782-BF1B-F77CD6454E7E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5A835-F80B-4005-8474-788178BE28B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486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913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665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32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1456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454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1908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862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696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2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082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823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3182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7539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986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036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9635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51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91B6-8BBE-402F-AE14-48110716951C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B7B5-84D3-4589-82D9-A9A957CF464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1684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4188C-D63C-77CC-CD63-2272FFACC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 HET BOS MET DE KLAS </a:t>
            </a:r>
            <a:br>
              <a:rPr lang="nl-BE" dirty="0"/>
            </a:b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99A319-39C5-6037-4686-5EAFE44FC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SUPERRR</a:t>
            </a:r>
          </a:p>
        </p:txBody>
      </p:sp>
    </p:spTree>
    <p:extLst>
      <p:ext uri="{BB962C8B-B14F-4D97-AF65-F5344CB8AC3E}">
        <p14:creationId xmlns:p14="http://schemas.microsoft.com/office/powerpoint/2010/main" val="6308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A0AE2E-F22A-B6C2-D3E8-8D72CDC1BA1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rcRect l="26545" r="6721" b="1"/>
          <a:stretch>
            <a:fillRect/>
          </a:stretch>
        </p:blipFill>
        <p:spPr>
          <a:xfrm>
            <a:off x="20" y="14014"/>
            <a:ext cx="6095980" cy="684398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FBB614A-5E0C-8219-0FEC-E7AA19A734E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</a:blip>
          <a:srcRect l="15437" r="17964" b="1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5468AA7-1072-97CC-5E81-394099D2F44D}"/>
              </a:ext>
            </a:extLst>
          </p:cNvPr>
          <p:cNvSpPr txBox="1"/>
          <p:nvPr/>
        </p:nvSpPr>
        <p:spPr>
          <a:xfrm>
            <a:off x="1371600" y="1803405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cap="all" dirty="0">
                <a:latin typeface="+mj-lt"/>
                <a:ea typeface="+mj-ea"/>
                <a:cs typeface="+mj-cs"/>
              </a:rPr>
              <a:t>We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kwamen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een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leuk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en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schattig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hondje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 </a:t>
            </a:r>
            <a:r>
              <a:rPr lang="en-US" sz="5100" cap="all" dirty="0" err="1">
                <a:latin typeface="+mj-lt"/>
                <a:ea typeface="+mj-ea"/>
                <a:cs typeface="+mj-cs"/>
              </a:rPr>
              <a:t>tegen</a:t>
            </a:r>
            <a:r>
              <a:rPr lang="en-US" sz="5100" cap="all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95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1F1738E-0B06-F154-81D8-6DD71205D3B7}"/>
              </a:ext>
            </a:extLst>
          </p:cNvPr>
          <p:cNvSpPr txBox="1"/>
          <p:nvPr/>
        </p:nvSpPr>
        <p:spPr>
          <a:xfrm>
            <a:off x="4287188" y="4467067"/>
            <a:ext cx="563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Het </a:t>
            </a:r>
            <a:r>
              <a:rPr lang="nl-BE" sz="2400"/>
              <a:t>was leuk!!!!</a:t>
            </a:r>
            <a:endParaRPr lang="nl-BE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74300BF-C310-9ED0-6BD5-F0EEBA2FF9B6}"/>
              </a:ext>
            </a:extLst>
          </p:cNvPr>
          <p:cNvSpPr txBox="1"/>
          <p:nvPr/>
        </p:nvSpPr>
        <p:spPr>
          <a:xfrm>
            <a:off x="4222229" y="1669330"/>
            <a:ext cx="37475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/>
              <a:t>einde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F6FBED-1140-E25D-DC35-55093019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515"/>
            <a:ext cx="3114675" cy="23336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6DE1072-A8F6-3CF8-6A35-EC91D41D1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800" y="443701"/>
            <a:ext cx="3114675" cy="233362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4411662-E5A4-F943-20B5-F0F933EFC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113" y="3761919"/>
            <a:ext cx="3114675" cy="23336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6C0505-7CAB-A524-47E7-7B379BFEC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761919"/>
            <a:ext cx="3114675" cy="233362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8CF1A8E-643B-676D-4D0C-C0D751915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113" y="2667170"/>
            <a:ext cx="3114675" cy="144593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797F8D4-D148-5CF1-9E31-FEAFC2EAF1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3273" y="2667170"/>
            <a:ext cx="3114675" cy="16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210720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92A7A-EE20-363D-F3C5-ADA4F681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 hebben ook veel spelletjes met elkaar gespeeld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265AA79-16CB-1069-DE3A-365809F9C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8662" y="3039269"/>
            <a:ext cx="3114675" cy="23336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FD1FE34-08C9-0EA6-57EA-AD98FD642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3039269"/>
            <a:ext cx="3114675" cy="23336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FD121BF-BA19-C0F6-CF12-2E57A7012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337" y="3039268"/>
            <a:ext cx="31146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0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6">
            <a:extLst>
              <a:ext uri="{FF2B5EF4-FFF2-40B4-BE49-F238E27FC236}">
                <a16:creationId xmlns:a16="http://schemas.microsoft.com/office/drawing/2014/main" id="{35085FD1-965D-4283-9406-8871587C5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873A716-F7C4-11BB-D8B4-C1F95658A66B}"/>
              </a:ext>
            </a:extLst>
          </p:cNvPr>
          <p:cNvSpPr txBox="1"/>
          <p:nvPr/>
        </p:nvSpPr>
        <p:spPr>
          <a:xfrm>
            <a:off x="685800" y="2194560"/>
            <a:ext cx="5915025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</a:t>
            </a:r>
            <a:r>
              <a:rPr lang="en-US" sz="2000" dirty="0" err="1"/>
              <a:t>hebben</a:t>
            </a:r>
            <a:r>
              <a:rPr lang="en-US" sz="2000" dirty="0"/>
              <a:t> </a:t>
            </a:r>
            <a:r>
              <a:rPr lang="en-US" sz="2000" dirty="0" err="1"/>
              <a:t>veel</a:t>
            </a:r>
            <a:r>
              <a:rPr lang="en-US" sz="2000" dirty="0"/>
              <a:t> </a:t>
            </a:r>
            <a:r>
              <a:rPr lang="en-US" sz="2000" dirty="0" err="1"/>
              <a:t>kampen</a:t>
            </a:r>
            <a:r>
              <a:rPr lang="en-US" sz="2000" dirty="0"/>
              <a:t> en </a:t>
            </a:r>
            <a:r>
              <a:rPr lang="en-US" sz="2000" dirty="0" err="1"/>
              <a:t>anderen</a:t>
            </a:r>
            <a:r>
              <a:rPr lang="en-US" sz="2000" dirty="0"/>
              <a:t> </a:t>
            </a:r>
            <a:r>
              <a:rPr lang="en-US" sz="2000" dirty="0" err="1"/>
              <a:t>dingen</a:t>
            </a:r>
            <a:r>
              <a:rPr lang="en-US" sz="2000" dirty="0"/>
              <a:t> </a:t>
            </a:r>
            <a:r>
              <a:rPr lang="en-US" sz="2000" dirty="0" err="1"/>
              <a:t>gemaakt</a:t>
            </a:r>
            <a:r>
              <a:rPr lang="en-US" sz="2000" dirty="0"/>
              <a:t>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5F0AB3F-9C26-26F4-ACF3-7EB29991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150" r="22922" b="3"/>
          <a:stretch>
            <a:fillRect/>
          </a:stretch>
        </p:blipFill>
        <p:spPr>
          <a:xfrm>
            <a:off x="6915151" y="2231909"/>
            <a:ext cx="2231136" cy="398677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3CF3FE8-BCC3-F1CC-9119-024DC3ACAD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560" r="10177" b="-5"/>
          <a:stretch>
            <a:fillRect/>
          </a:stretch>
        </p:blipFill>
        <p:spPr>
          <a:xfrm>
            <a:off x="9279078" y="2231909"/>
            <a:ext cx="2226811" cy="227738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73962EC-1D38-F30E-F47F-80656E1F59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" b="6348"/>
          <a:stretch>
            <a:fillRect/>
          </a:stretch>
        </p:blipFill>
        <p:spPr>
          <a:xfrm>
            <a:off x="9279077" y="4656147"/>
            <a:ext cx="2226811" cy="15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B010B0B8-7731-E50A-B852-4AA2E2711149}"/>
              </a:ext>
            </a:extLst>
          </p:cNvPr>
          <p:cNvSpPr txBox="1"/>
          <p:nvPr/>
        </p:nvSpPr>
        <p:spPr>
          <a:xfrm>
            <a:off x="6850742" y="566057"/>
            <a:ext cx="43252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600" dirty="0"/>
              <a:t>We</a:t>
            </a:r>
            <a:r>
              <a:rPr lang="nl-BE" dirty="0"/>
              <a:t> </a:t>
            </a:r>
            <a:r>
              <a:rPr lang="nl-BE" sz="6600" dirty="0"/>
              <a:t>hebben</a:t>
            </a:r>
            <a:r>
              <a:rPr lang="nl-BE" dirty="0"/>
              <a:t> </a:t>
            </a:r>
            <a:r>
              <a:rPr lang="nl-BE" sz="6600" dirty="0"/>
              <a:t>ook </a:t>
            </a:r>
            <a:r>
              <a:rPr lang="nl-BE" dirty="0"/>
              <a:t> </a:t>
            </a:r>
            <a:r>
              <a:rPr lang="nl-BE" sz="6600" dirty="0"/>
              <a:t>veel te</a:t>
            </a:r>
            <a:r>
              <a:rPr lang="nl-BE" dirty="0"/>
              <a:t> </a:t>
            </a:r>
            <a:r>
              <a:rPr lang="nl-BE" sz="6600" dirty="0"/>
              <a:t>veel</a:t>
            </a:r>
            <a:r>
              <a:rPr lang="nl-BE" dirty="0"/>
              <a:t> </a:t>
            </a:r>
            <a:r>
              <a:rPr lang="nl-BE" sz="6600" dirty="0"/>
              <a:t>gegeten.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D9EE1AB-B5BF-67DC-9117-2CEC4D180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1478415"/>
            <a:ext cx="3114675" cy="233362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ADF7DD77-E32D-C95C-CF60-DAD4E6A19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324" y="4003902"/>
            <a:ext cx="31146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6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EC98E33-349A-E22E-932A-E611A45F0865}"/>
              </a:ext>
            </a:extLst>
          </p:cNvPr>
          <p:cNvSpPr txBox="1"/>
          <p:nvPr/>
        </p:nvSpPr>
        <p:spPr>
          <a:xfrm>
            <a:off x="4687410" y="1803405"/>
            <a:ext cx="613299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cap="all" dirty="0">
                <a:latin typeface="+mj-lt"/>
                <a:ea typeface="+mj-ea"/>
                <a:cs typeface="+mj-cs"/>
              </a:rPr>
              <a:t>We </a:t>
            </a:r>
            <a:r>
              <a:rPr lang="en-US" sz="4200" cap="all" dirty="0" err="1">
                <a:latin typeface="+mj-lt"/>
                <a:ea typeface="+mj-ea"/>
                <a:cs typeface="+mj-cs"/>
              </a:rPr>
              <a:t>hebben</a:t>
            </a:r>
            <a:r>
              <a:rPr lang="en-US" sz="42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200" cap="all" dirty="0" err="1">
                <a:latin typeface="+mj-lt"/>
                <a:ea typeface="+mj-ea"/>
                <a:cs typeface="+mj-cs"/>
              </a:rPr>
              <a:t>ook</a:t>
            </a:r>
            <a:r>
              <a:rPr lang="en-US" sz="4200" cap="all" dirty="0">
                <a:latin typeface="+mj-lt"/>
                <a:ea typeface="+mj-ea"/>
                <a:cs typeface="+mj-cs"/>
              </a:rPr>
              <a:t> in </a:t>
            </a:r>
            <a:r>
              <a:rPr lang="en-US" sz="4200" cap="all" dirty="0" err="1">
                <a:latin typeface="+mj-lt"/>
                <a:ea typeface="+mj-ea"/>
                <a:cs typeface="+mj-cs"/>
              </a:rPr>
              <a:t>bomen</a:t>
            </a:r>
            <a:r>
              <a:rPr lang="en-US" sz="4200" cap="all" dirty="0">
                <a:latin typeface="+mj-lt"/>
                <a:ea typeface="+mj-ea"/>
                <a:cs typeface="+mj-cs"/>
              </a:rPr>
              <a:t>  </a:t>
            </a:r>
            <a:r>
              <a:rPr lang="en-US" sz="4200" cap="all" dirty="0" err="1">
                <a:latin typeface="+mj-lt"/>
                <a:ea typeface="+mj-ea"/>
                <a:cs typeface="+mj-cs"/>
              </a:rPr>
              <a:t>geklommen</a:t>
            </a:r>
            <a:r>
              <a:rPr lang="en-US" sz="4200" cap="all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D29014-A6F7-F3D4-CA2B-BE03135E7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752" y="2134998"/>
            <a:ext cx="2660904" cy="199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BFB7FCC-7417-0726-4B94-6B46233602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" b="8928"/>
          <a:stretch>
            <a:fillRect/>
          </a:stretch>
        </p:blipFill>
        <p:spPr>
          <a:xfrm>
            <a:off x="630705" y="1101969"/>
            <a:ext cx="3577880" cy="24414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7BB51DB-2A73-BA2A-9CFA-8A9601A8AB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99" r="4" b="6539"/>
          <a:stretch>
            <a:fillRect/>
          </a:stretch>
        </p:blipFill>
        <p:spPr>
          <a:xfrm>
            <a:off x="630705" y="3763108"/>
            <a:ext cx="3577880" cy="244385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1C457C0-6EB0-4D89-B958-865336238DCE}"/>
              </a:ext>
            </a:extLst>
          </p:cNvPr>
          <p:cNvSpPr txBox="1"/>
          <p:nvPr/>
        </p:nvSpPr>
        <p:spPr>
          <a:xfrm>
            <a:off x="5213246" y="2182835"/>
            <a:ext cx="6832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We </a:t>
            </a:r>
            <a:r>
              <a:rPr lang="en-US" sz="3200" dirty="0" err="1"/>
              <a:t>hebben</a:t>
            </a:r>
            <a:r>
              <a:rPr lang="en-US" sz="3200" dirty="0"/>
              <a:t> </a:t>
            </a:r>
            <a:r>
              <a:rPr lang="en-US" sz="3200" dirty="0" err="1"/>
              <a:t>een</a:t>
            </a:r>
            <a:r>
              <a:rPr lang="en-US" sz="3200" dirty="0"/>
              <a:t> </a:t>
            </a:r>
            <a:r>
              <a:rPr lang="en-US" sz="3200" dirty="0" err="1"/>
              <a:t>zoektocht</a:t>
            </a:r>
            <a:r>
              <a:rPr lang="en-US" sz="3200" dirty="0"/>
              <a:t> </a:t>
            </a:r>
            <a:r>
              <a:rPr lang="en-US" sz="3200" dirty="0" err="1"/>
              <a:t>gedaan</a:t>
            </a:r>
            <a:r>
              <a:rPr lang="en-US" sz="3200" dirty="0"/>
              <a:t> en de </a:t>
            </a:r>
            <a:r>
              <a:rPr lang="en-US" sz="3200" dirty="0" err="1"/>
              <a:t>prijs</a:t>
            </a:r>
            <a:r>
              <a:rPr lang="en-US" sz="3200" dirty="0"/>
              <a:t> was </a:t>
            </a:r>
            <a:r>
              <a:rPr lang="en-US" sz="3600" dirty="0"/>
              <a:t>de </a:t>
            </a:r>
            <a:r>
              <a:rPr lang="en-US" sz="3600" dirty="0" err="1"/>
              <a:t>juf</a:t>
            </a:r>
            <a:r>
              <a:rPr lang="en-US" sz="3600" dirty="0"/>
              <a:t> </a:t>
            </a:r>
            <a:r>
              <a:rPr lang="en-US" sz="3600" dirty="0" err="1"/>
              <a:t>schminken</a:t>
            </a:r>
            <a:r>
              <a:rPr lang="en-US" sz="36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5085FD1-965D-4283-9406-8871587C5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08D17D-D5A0-4C32-BF02-863DBA93B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ABCEBF8-2425-4766-8DDA-A3BD0D6D3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D6B307D-DF5C-7A13-CED9-505632B3B041}"/>
              </a:ext>
            </a:extLst>
          </p:cNvPr>
          <p:cNvSpPr txBox="1"/>
          <p:nvPr/>
        </p:nvSpPr>
        <p:spPr>
          <a:xfrm>
            <a:off x="8536277" y="673240"/>
            <a:ext cx="3031524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dirty="0">
                <a:latin typeface="+mj-lt"/>
                <a:ea typeface="+mj-ea"/>
                <a:cs typeface="+mj-cs"/>
              </a:rPr>
              <a:t>We </a:t>
            </a:r>
            <a:r>
              <a:rPr lang="en-US" sz="4400" cap="all" dirty="0" err="1">
                <a:latin typeface="+mj-lt"/>
                <a:ea typeface="+mj-ea"/>
                <a:cs typeface="+mj-cs"/>
              </a:rPr>
              <a:t>hebben</a:t>
            </a:r>
            <a:r>
              <a:rPr lang="en-US" sz="44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400" cap="all" dirty="0" err="1">
                <a:latin typeface="+mj-lt"/>
                <a:ea typeface="+mj-ea"/>
                <a:cs typeface="+mj-cs"/>
              </a:rPr>
              <a:t>ook</a:t>
            </a:r>
            <a:r>
              <a:rPr lang="en-US" sz="4400" cap="all" dirty="0">
                <a:latin typeface="+mj-lt"/>
                <a:ea typeface="+mj-ea"/>
                <a:cs typeface="+mj-cs"/>
              </a:rPr>
              <a:t> free podium </a:t>
            </a:r>
            <a:r>
              <a:rPr lang="en-US" sz="4400" cap="all" dirty="0" err="1">
                <a:latin typeface="+mj-lt"/>
                <a:ea typeface="+mj-ea"/>
                <a:cs typeface="+mj-cs"/>
              </a:rPr>
              <a:t>gedaan</a:t>
            </a:r>
            <a:r>
              <a:rPr lang="en-US" sz="4400" cap="all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A6EF2-94D4-4D7B-996A-A26904309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F15238-B047-F516-8CEF-84CDB42573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" b="26670"/>
          <a:stretch>
            <a:fillRect/>
          </a:stretch>
        </p:blipFill>
        <p:spPr>
          <a:xfrm>
            <a:off x="-4740" y="2715766"/>
            <a:ext cx="7539395" cy="41422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FB967-97DB-42D3-BB49-B711F361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6"/>
          <a:stretch/>
        </p:blipFill>
        <p:spPr>
          <a:xfrm>
            <a:off x="7925490" y="4375150"/>
            <a:ext cx="4266509" cy="24828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143FF06-07A6-A29F-DC66-EAA3C9A8FA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882"/>
          <a:stretch>
            <a:fillRect/>
          </a:stretch>
        </p:blipFill>
        <p:spPr>
          <a:xfrm>
            <a:off x="20" y="-1"/>
            <a:ext cx="3721588" cy="262432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1689FAE-46BD-D6D7-6CA2-0E309C546C8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-1" b="5475"/>
          <a:stretch>
            <a:fillRect/>
          </a:stretch>
        </p:blipFill>
        <p:spPr>
          <a:xfrm>
            <a:off x="3829049" y="1"/>
            <a:ext cx="3705605" cy="26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3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CEC7BB-028E-FDDD-FA5F-C999D4C9B9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rcRect l="16632" r="16634" b="1"/>
          <a:stretch>
            <a:fillRect/>
          </a:stretch>
        </p:blipFill>
        <p:spPr>
          <a:xfrm>
            <a:off x="20" y="14014"/>
            <a:ext cx="6095980" cy="684398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97A7D89-1DA6-8C20-CF48-F0AD7177928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</a:blip>
          <a:srcRect l="12064" r="21338" b="1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F9F117D-8D9C-280E-E5A7-6BB2FC7B40CF}"/>
              </a:ext>
            </a:extLst>
          </p:cNvPr>
          <p:cNvSpPr txBox="1"/>
          <p:nvPr/>
        </p:nvSpPr>
        <p:spPr>
          <a:xfrm>
            <a:off x="1371600" y="1803405"/>
            <a:ext cx="9448800" cy="1825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cap="all" dirty="0">
                <a:latin typeface="+mj-lt"/>
                <a:ea typeface="+mj-ea"/>
                <a:cs typeface="+mj-cs"/>
              </a:rPr>
              <a:t>we </a:t>
            </a:r>
            <a:r>
              <a:rPr lang="en-US" sz="6000" cap="all" dirty="0" err="1">
                <a:latin typeface="+mj-lt"/>
                <a:ea typeface="+mj-ea"/>
                <a:cs typeface="+mj-cs"/>
              </a:rPr>
              <a:t>hebben</a:t>
            </a:r>
            <a:r>
              <a:rPr lang="en-US" sz="6000" cap="all" dirty="0">
                <a:latin typeface="+mj-lt"/>
                <a:ea typeface="+mj-ea"/>
                <a:cs typeface="+mj-cs"/>
              </a:rPr>
              <a:t> op school </a:t>
            </a:r>
            <a:r>
              <a:rPr lang="en-US" sz="6000" cap="all" dirty="0" err="1">
                <a:latin typeface="+mj-lt"/>
                <a:ea typeface="+mj-ea"/>
                <a:cs typeface="+mj-cs"/>
              </a:rPr>
              <a:t>geslapen</a:t>
            </a:r>
            <a:r>
              <a:rPr lang="en-US" sz="6000" cap="all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22A34CB-BE82-169B-2907-113CA2A1F671}"/>
              </a:ext>
            </a:extLst>
          </p:cNvPr>
          <p:cNvSpPr txBox="1"/>
          <p:nvPr/>
        </p:nvSpPr>
        <p:spPr>
          <a:xfrm>
            <a:off x="1028700" y="2254521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54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D825F7A-CF63-4DBE-A675-53AFFCEBC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4C4F9AB-74C5-DCC7-D4AF-46A945A0B23E}"/>
              </a:ext>
            </a:extLst>
          </p:cNvPr>
          <p:cNvSpPr txBox="1"/>
          <p:nvPr/>
        </p:nvSpPr>
        <p:spPr>
          <a:xfrm>
            <a:off x="5615888" y="673240"/>
            <a:ext cx="5951914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We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deden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een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zoektocht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naar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foto’s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FF7FAA-8D7B-48B1-BAE6-C92A114D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14543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0508D6-95C4-05F3-6ABD-DCF471C317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7094" b="-2"/>
          <a:stretch>
            <a:fillRect/>
          </a:stretch>
        </p:blipFill>
        <p:spPr>
          <a:xfrm>
            <a:off x="20" y="10"/>
            <a:ext cx="4654275" cy="42062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498F730-4F50-4FE8-B07E-BC69AAF76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2FCB39-405A-F84F-83E6-F271E76312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" b="23880"/>
          <a:stretch>
            <a:fillRect/>
          </a:stretch>
        </p:blipFill>
        <p:spPr>
          <a:xfrm>
            <a:off x="20" y="4206240"/>
            <a:ext cx="464958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1" ma:contentTypeDescription="Een nieuw document maken." ma:contentTypeScope="" ma:versionID="5bab3f3d871a45f88c54151f4fb60758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0f6ff174b688e485cfbab0ec72bed9ac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5F1200-1D58-4C69-983C-33811864B6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EF1D47-A18C-4DC4-97AC-735E070CE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EF118A-803F-4D9D-9D85-8E974FC474F6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ab9a0045-f4e2-4631-9078-e51cb7bd1a4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1</TotalTime>
  <Words>86</Words>
  <Application>Microsoft Office PowerPoint</Application>
  <PresentationFormat>Breedbeeld</PresentationFormat>
  <Paragraphs>13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Aptos</vt:lpstr>
      <vt:lpstr>Arial</vt:lpstr>
      <vt:lpstr>Century Gothic</vt:lpstr>
      <vt:lpstr>Condensspoor</vt:lpstr>
      <vt:lpstr>IN HET BOS MET DE KLAS  </vt:lpstr>
      <vt:lpstr>We hebben ook veel spelletjes met elkaar gespeeld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Siebe Goysens</dc:creator>
  <cp:lastModifiedBy>Katrien Verbruggen</cp:lastModifiedBy>
  <cp:revision>3</cp:revision>
  <dcterms:created xsi:type="dcterms:W3CDTF">2025-09-26T12:39:01Z</dcterms:created>
  <dcterms:modified xsi:type="dcterms:W3CDTF">2025-09-30T15:15:22Z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