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6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B1C3DD-1B86-4D21-ADC7-B6880974AB3B}" v="82" dt="2025-09-30T13:01:38.3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4C0828-8236-4782-BF1B-F77CD6454E7E}" type="datetimeFigureOut">
              <a:rPr lang="nl-BE" smtClean="0"/>
              <a:t>30/09/2025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85A835-F80B-4005-8474-788178BE28B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44866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2D0391B6-8BBE-402F-AE14-48110716951C}" type="datetimeFigureOut">
              <a:rPr lang="nl-BE" smtClean="0"/>
              <a:t>30/09/2025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3C08B7B5-84D3-4589-82D9-A9A957CF464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49131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391B6-8BBE-402F-AE14-48110716951C}" type="datetimeFigureOut">
              <a:rPr lang="nl-BE" smtClean="0"/>
              <a:t>30/09/2025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8B7B5-84D3-4589-82D9-A9A957CF464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86659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D0391B6-8BBE-402F-AE14-48110716951C}" type="datetimeFigureOut">
              <a:rPr lang="nl-BE" smtClean="0"/>
              <a:t>30/09/2025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C08B7B5-84D3-4589-82D9-A9A957CF464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2325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D0391B6-8BBE-402F-AE14-48110716951C}" type="datetimeFigureOut">
              <a:rPr lang="nl-BE" smtClean="0"/>
              <a:t>30/09/2025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C08B7B5-84D3-4589-82D9-A9A957CF4643}" type="slidenum">
              <a:rPr lang="nl-BE" smtClean="0"/>
              <a:t>‹nr.›</a:t>
            </a:fld>
            <a:endParaRPr lang="nl-BE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14560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D0391B6-8BBE-402F-AE14-48110716951C}" type="datetimeFigureOut">
              <a:rPr lang="nl-BE" smtClean="0"/>
              <a:t>30/09/2025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C08B7B5-84D3-4589-82D9-A9A957CF464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245462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391B6-8BBE-402F-AE14-48110716951C}" type="datetimeFigureOut">
              <a:rPr lang="nl-BE" smtClean="0"/>
              <a:t>30/09/2025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8B7B5-84D3-4589-82D9-A9A957CF464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519088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391B6-8BBE-402F-AE14-48110716951C}" type="datetimeFigureOut">
              <a:rPr lang="nl-BE" smtClean="0"/>
              <a:t>30/09/2025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8B7B5-84D3-4589-82D9-A9A957CF464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586230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391B6-8BBE-402F-AE14-48110716951C}" type="datetimeFigureOut">
              <a:rPr lang="nl-BE" smtClean="0"/>
              <a:t>30/09/2025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8B7B5-84D3-4589-82D9-A9A957CF464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026963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D0391B6-8BBE-402F-AE14-48110716951C}" type="datetimeFigureOut">
              <a:rPr lang="nl-BE" smtClean="0"/>
              <a:t>30/09/2025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C08B7B5-84D3-4589-82D9-A9A957CF464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4525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391B6-8BBE-402F-AE14-48110716951C}" type="datetimeFigureOut">
              <a:rPr lang="nl-BE" smtClean="0"/>
              <a:t>30/09/2025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8B7B5-84D3-4589-82D9-A9A957CF464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50820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D0391B6-8BBE-402F-AE14-48110716951C}" type="datetimeFigureOut">
              <a:rPr lang="nl-BE" smtClean="0"/>
              <a:t>30/09/2025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C08B7B5-84D3-4589-82D9-A9A957CF464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48235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391B6-8BBE-402F-AE14-48110716951C}" type="datetimeFigureOut">
              <a:rPr lang="nl-BE" smtClean="0"/>
              <a:t>30/09/2025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8B7B5-84D3-4589-82D9-A9A957CF464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831821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391B6-8BBE-402F-AE14-48110716951C}" type="datetimeFigureOut">
              <a:rPr lang="nl-BE" smtClean="0"/>
              <a:t>30/09/2025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8B7B5-84D3-4589-82D9-A9A957CF464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075393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391B6-8BBE-402F-AE14-48110716951C}" type="datetimeFigureOut">
              <a:rPr lang="nl-BE" smtClean="0"/>
              <a:t>30/09/2025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8B7B5-84D3-4589-82D9-A9A957CF464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29867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391B6-8BBE-402F-AE14-48110716951C}" type="datetimeFigureOut">
              <a:rPr lang="nl-BE" smtClean="0"/>
              <a:t>30/09/2025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8B7B5-84D3-4589-82D9-A9A957CF464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50364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391B6-8BBE-402F-AE14-48110716951C}" type="datetimeFigureOut">
              <a:rPr lang="nl-BE" smtClean="0"/>
              <a:t>30/09/2025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8B7B5-84D3-4589-82D9-A9A957CF464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096351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391B6-8BBE-402F-AE14-48110716951C}" type="datetimeFigureOut">
              <a:rPr lang="nl-BE" smtClean="0"/>
              <a:t>30/09/2025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8B7B5-84D3-4589-82D9-A9A957CF464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3517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391B6-8BBE-402F-AE14-48110716951C}" type="datetimeFigureOut">
              <a:rPr lang="nl-BE" smtClean="0"/>
              <a:t>30/09/2025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8B7B5-84D3-4589-82D9-A9A957CF464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116847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1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94188C-D63C-77CC-CD63-2272FFACC4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IN HET BOS MET DE KLAS </a:t>
            </a:r>
            <a:br>
              <a:rPr lang="nl-BE" dirty="0"/>
            </a:br>
            <a:endParaRPr lang="nl-BE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999A319-39C5-6037-4686-5EAFE44FCF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dirty="0"/>
              <a:t>SUPERRR</a:t>
            </a:r>
          </a:p>
        </p:txBody>
      </p:sp>
    </p:spTree>
    <p:extLst>
      <p:ext uri="{BB962C8B-B14F-4D97-AF65-F5344CB8AC3E}">
        <p14:creationId xmlns:p14="http://schemas.microsoft.com/office/powerpoint/2010/main" val="630839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8">
            <a:extLst>
              <a:ext uri="{FF2B5EF4-FFF2-40B4-BE49-F238E27FC236}">
                <a16:creationId xmlns:a16="http://schemas.microsoft.com/office/drawing/2014/main" id="{EC3BBC63-DC19-41B8-AB81-E30CC21AEB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pic>
        <p:nvPicPr>
          <p:cNvPr id="20" name="Picture 10">
            <a:extLst>
              <a:ext uri="{FF2B5EF4-FFF2-40B4-BE49-F238E27FC236}">
                <a16:creationId xmlns:a16="http://schemas.microsoft.com/office/drawing/2014/main" id="{387CAEF2-F22C-4F37-B4E4-C70558C0B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8BA0AE2E-F22A-B6C2-D3E8-8D72CDC1BA1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40000"/>
          </a:blip>
          <a:srcRect l="26545" r="6721" b="1"/>
          <a:stretch>
            <a:fillRect/>
          </a:stretch>
        </p:blipFill>
        <p:spPr>
          <a:xfrm>
            <a:off x="20" y="14014"/>
            <a:ext cx="6095980" cy="6843986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6FBB614A-5E0C-8219-0FEC-E7AA19A734E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40000"/>
          </a:blip>
          <a:srcRect l="15437" r="17964" b="1"/>
          <a:stretch>
            <a:fillRect/>
          </a:stretch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95468AA7-1072-97CC-5E81-394099D2F44D}"/>
              </a:ext>
            </a:extLst>
          </p:cNvPr>
          <p:cNvSpPr txBox="1"/>
          <p:nvPr/>
        </p:nvSpPr>
        <p:spPr>
          <a:xfrm>
            <a:off x="1371600" y="1803405"/>
            <a:ext cx="9448800" cy="18250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100" cap="all" dirty="0">
                <a:latin typeface="+mj-lt"/>
                <a:ea typeface="+mj-ea"/>
                <a:cs typeface="+mj-cs"/>
              </a:rPr>
              <a:t>We </a:t>
            </a:r>
            <a:r>
              <a:rPr lang="en-US" sz="5100" cap="all" dirty="0" err="1">
                <a:latin typeface="+mj-lt"/>
                <a:ea typeface="+mj-ea"/>
                <a:cs typeface="+mj-cs"/>
              </a:rPr>
              <a:t>kwamen</a:t>
            </a:r>
            <a:r>
              <a:rPr lang="en-US" sz="5100" cap="all" dirty="0">
                <a:latin typeface="+mj-lt"/>
                <a:ea typeface="+mj-ea"/>
                <a:cs typeface="+mj-cs"/>
              </a:rPr>
              <a:t> </a:t>
            </a:r>
            <a:r>
              <a:rPr lang="en-US" sz="5100" cap="all" dirty="0" err="1">
                <a:latin typeface="+mj-lt"/>
                <a:ea typeface="+mj-ea"/>
                <a:cs typeface="+mj-cs"/>
              </a:rPr>
              <a:t>een</a:t>
            </a:r>
            <a:r>
              <a:rPr lang="en-US" sz="5100" cap="all" dirty="0">
                <a:latin typeface="+mj-lt"/>
                <a:ea typeface="+mj-ea"/>
                <a:cs typeface="+mj-cs"/>
              </a:rPr>
              <a:t> </a:t>
            </a:r>
            <a:r>
              <a:rPr lang="en-US" sz="5100" cap="all" dirty="0" err="1">
                <a:latin typeface="+mj-lt"/>
                <a:ea typeface="+mj-ea"/>
                <a:cs typeface="+mj-cs"/>
              </a:rPr>
              <a:t>leuk</a:t>
            </a:r>
            <a:r>
              <a:rPr lang="en-US" sz="5100" cap="all" dirty="0">
                <a:latin typeface="+mj-lt"/>
                <a:ea typeface="+mj-ea"/>
                <a:cs typeface="+mj-cs"/>
              </a:rPr>
              <a:t> en </a:t>
            </a:r>
            <a:r>
              <a:rPr lang="en-US" sz="5100" cap="all" dirty="0" err="1">
                <a:latin typeface="+mj-lt"/>
                <a:ea typeface="+mj-ea"/>
                <a:cs typeface="+mj-cs"/>
              </a:rPr>
              <a:t>schattig</a:t>
            </a:r>
            <a:r>
              <a:rPr lang="en-US" sz="5100" cap="all" dirty="0">
                <a:latin typeface="+mj-lt"/>
                <a:ea typeface="+mj-ea"/>
                <a:cs typeface="+mj-cs"/>
              </a:rPr>
              <a:t> </a:t>
            </a:r>
            <a:r>
              <a:rPr lang="en-US" sz="5100" cap="all" dirty="0" err="1">
                <a:latin typeface="+mj-lt"/>
                <a:ea typeface="+mj-ea"/>
                <a:cs typeface="+mj-cs"/>
              </a:rPr>
              <a:t>hondje</a:t>
            </a:r>
            <a:r>
              <a:rPr lang="en-US" sz="5100" cap="all" dirty="0">
                <a:latin typeface="+mj-lt"/>
                <a:ea typeface="+mj-ea"/>
                <a:cs typeface="+mj-cs"/>
              </a:rPr>
              <a:t> </a:t>
            </a:r>
            <a:r>
              <a:rPr lang="en-US" sz="5100" cap="all" dirty="0" err="1">
                <a:latin typeface="+mj-lt"/>
                <a:ea typeface="+mj-ea"/>
                <a:cs typeface="+mj-cs"/>
              </a:rPr>
              <a:t>tegen</a:t>
            </a:r>
            <a:r>
              <a:rPr lang="en-US" sz="5100" cap="all" dirty="0">
                <a:latin typeface="+mj-lt"/>
                <a:ea typeface="+mj-ea"/>
                <a:cs typeface="+mj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9959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E1F1738E-0B06-F154-81D8-6DD71205D3B7}"/>
              </a:ext>
            </a:extLst>
          </p:cNvPr>
          <p:cNvSpPr txBox="1"/>
          <p:nvPr/>
        </p:nvSpPr>
        <p:spPr>
          <a:xfrm>
            <a:off x="4287188" y="4467067"/>
            <a:ext cx="56363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Het </a:t>
            </a:r>
            <a:r>
              <a:rPr lang="nl-BE" sz="2400"/>
              <a:t>was leuk!!!!</a:t>
            </a:r>
            <a:endParaRPr lang="nl-BE" sz="24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74300BF-C310-9ED0-6BD5-F0EEBA2FF9B6}"/>
              </a:ext>
            </a:extLst>
          </p:cNvPr>
          <p:cNvSpPr txBox="1"/>
          <p:nvPr/>
        </p:nvSpPr>
        <p:spPr>
          <a:xfrm>
            <a:off x="4222229" y="1669330"/>
            <a:ext cx="37475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6600" dirty="0"/>
              <a:t>einde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0F6FBED-1140-E25D-DC35-550930197F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6515"/>
            <a:ext cx="3114675" cy="233362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6DE1072-A8F6-3CF8-6A35-EC91D41D1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0800" y="443701"/>
            <a:ext cx="3114675" cy="233362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4411662-E5A4-F943-20B5-F0F933EFCF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3113" y="3761919"/>
            <a:ext cx="3114675" cy="233362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7A6C0505-7CAB-A524-47E7-7B379BFECA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3761919"/>
            <a:ext cx="3114675" cy="2333625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18CF1A8E-643B-676D-4D0C-C0D751915A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3113" y="2667170"/>
            <a:ext cx="3114675" cy="1445939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4797F8D4-D148-5CF1-9E31-FEAFC2EAF1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63273" y="2667170"/>
            <a:ext cx="3114675" cy="168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210720"/>
      </p:ext>
    </p:extLst>
  </p:cSld>
  <p:clrMapOvr>
    <a:masterClrMapping/>
  </p:clrMapOvr>
  <p:transition spd="slow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C92A7A-EE20-363D-F3C5-ADA4F6819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We hebben ook veel spelletjes met elkaar gespeeld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2265AA79-16CB-1069-DE3A-365809F9CD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38662" y="3039269"/>
            <a:ext cx="3114675" cy="2333625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DFD1FE34-08C9-0EA6-57EA-AD98FD642D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3987" y="3039269"/>
            <a:ext cx="3114675" cy="233362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FD121BF-BA19-C0F6-CF12-2E57A70125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3337" y="3039268"/>
            <a:ext cx="3114675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103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6">
            <a:extLst>
              <a:ext uri="{FF2B5EF4-FFF2-40B4-BE49-F238E27FC236}">
                <a16:creationId xmlns:a16="http://schemas.microsoft.com/office/drawing/2014/main" id="{35085FD1-965D-4283-9406-8871587C5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3873A716-F7C4-11BB-D8B4-C1F95658A66B}"/>
              </a:ext>
            </a:extLst>
          </p:cNvPr>
          <p:cNvSpPr txBox="1"/>
          <p:nvPr/>
        </p:nvSpPr>
        <p:spPr>
          <a:xfrm>
            <a:off x="685800" y="2194560"/>
            <a:ext cx="5915025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We </a:t>
            </a:r>
            <a:r>
              <a:rPr lang="en-US" sz="2000" dirty="0" err="1"/>
              <a:t>hebben</a:t>
            </a:r>
            <a:r>
              <a:rPr lang="en-US" sz="2000" dirty="0"/>
              <a:t> </a:t>
            </a:r>
            <a:r>
              <a:rPr lang="en-US" sz="2000" dirty="0" err="1"/>
              <a:t>veel</a:t>
            </a:r>
            <a:r>
              <a:rPr lang="en-US" sz="2000" dirty="0"/>
              <a:t> </a:t>
            </a:r>
            <a:r>
              <a:rPr lang="en-US" sz="2000" dirty="0" err="1"/>
              <a:t>kampen</a:t>
            </a:r>
            <a:r>
              <a:rPr lang="en-US" sz="2000" dirty="0"/>
              <a:t> en </a:t>
            </a:r>
            <a:r>
              <a:rPr lang="en-US" sz="2000" dirty="0" err="1"/>
              <a:t>anderen</a:t>
            </a:r>
            <a:r>
              <a:rPr lang="en-US" sz="2000" dirty="0"/>
              <a:t> </a:t>
            </a:r>
            <a:r>
              <a:rPr lang="en-US" sz="2000" dirty="0" err="1"/>
              <a:t>dingen</a:t>
            </a:r>
            <a:r>
              <a:rPr lang="en-US" sz="2000" dirty="0"/>
              <a:t> </a:t>
            </a:r>
            <a:r>
              <a:rPr lang="en-US" sz="2000" dirty="0" err="1"/>
              <a:t>gemaakt</a:t>
            </a:r>
            <a:r>
              <a:rPr lang="en-US" sz="2000" dirty="0"/>
              <a:t>.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A5F0AB3F-9C26-26F4-ACF3-7EB299916A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150" r="22922" b="3"/>
          <a:stretch>
            <a:fillRect/>
          </a:stretch>
        </p:blipFill>
        <p:spPr>
          <a:xfrm>
            <a:off x="6915151" y="2231909"/>
            <a:ext cx="2231136" cy="398677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33CF3FE8-BCC3-F1CC-9119-024DC3ACAD7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560" r="10177" b="-5"/>
          <a:stretch>
            <a:fillRect/>
          </a:stretch>
        </p:blipFill>
        <p:spPr>
          <a:xfrm>
            <a:off x="9279078" y="2231909"/>
            <a:ext cx="2226811" cy="2277383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B73962EC-1D38-F30E-F47F-80656E1F598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3" b="6348"/>
          <a:stretch>
            <a:fillRect/>
          </a:stretch>
        </p:blipFill>
        <p:spPr>
          <a:xfrm>
            <a:off x="9279077" y="4656147"/>
            <a:ext cx="2226811" cy="1562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5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kstvak 12">
            <a:extLst>
              <a:ext uri="{FF2B5EF4-FFF2-40B4-BE49-F238E27FC236}">
                <a16:creationId xmlns:a16="http://schemas.microsoft.com/office/drawing/2014/main" id="{B010B0B8-7731-E50A-B852-4AA2E2711149}"/>
              </a:ext>
            </a:extLst>
          </p:cNvPr>
          <p:cNvSpPr txBox="1"/>
          <p:nvPr/>
        </p:nvSpPr>
        <p:spPr>
          <a:xfrm>
            <a:off x="6850742" y="566057"/>
            <a:ext cx="4325257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6600" dirty="0"/>
              <a:t>We</a:t>
            </a:r>
            <a:r>
              <a:rPr lang="nl-BE" dirty="0"/>
              <a:t> </a:t>
            </a:r>
            <a:r>
              <a:rPr lang="nl-BE" sz="6600" dirty="0"/>
              <a:t>hebben</a:t>
            </a:r>
            <a:r>
              <a:rPr lang="nl-BE" dirty="0"/>
              <a:t> </a:t>
            </a:r>
            <a:r>
              <a:rPr lang="nl-BE" sz="6600" dirty="0"/>
              <a:t>ook </a:t>
            </a:r>
            <a:r>
              <a:rPr lang="nl-BE" dirty="0"/>
              <a:t> </a:t>
            </a:r>
            <a:r>
              <a:rPr lang="nl-BE" sz="6600" dirty="0"/>
              <a:t>veel te</a:t>
            </a:r>
            <a:r>
              <a:rPr lang="nl-BE" dirty="0"/>
              <a:t> </a:t>
            </a:r>
            <a:r>
              <a:rPr lang="nl-BE" sz="6600" dirty="0"/>
              <a:t>veel</a:t>
            </a:r>
            <a:r>
              <a:rPr lang="nl-BE" dirty="0"/>
              <a:t> </a:t>
            </a:r>
            <a:r>
              <a:rPr lang="nl-BE" sz="6600" dirty="0"/>
              <a:t>gegeten.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ED9EE1AB-B5BF-67DC-9117-2CEC4D1804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1325" y="1478415"/>
            <a:ext cx="3114675" cy="2333625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ADF7DD77-E32D-C95C-CF60-DAD4E6A19B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1324" y="4003902"/>
            <a:ext cx="3114675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186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7">
            <a:extLst>
              <a:ext uri="{FF2B5EF4-FFF2-40B4-BE49-F238E27FC236}">
                <a16:creationId xmlns:a16="http://schemas.microsoft.com/office/drawing/2014/main" id="{BDFADFB3-3D44-49A8-AE3B-A87C61607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pic>
        <p:nvPicPr>
          <p:cNvPr id="19" name="Picture 9">
            <a:extLst>
              <a:ext uri="{FF2B5EF4-FFF2-40B4-BE49-F238E27FC236}">
                <a16:creationId xmlns:a16="http://schemas.microsoft.com/office/drawing/2014/main" id="{BB912AE0-CAD9-4F8F-A2A2-BDF07D4ED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CEC98E33-349A-E22E-932A-E611A45F0865}"/>
              </a:ext>
            </a:extLst>
          </p:cNvPr>
          <p:cNvSpPr txBox="1"/>
          <p:nvPr/>
        </p:nvSpPr>
        <p:spPr>
          <a:xfrm>
            <a:off x="4687410" y="1803405"/>
            <a:ext cx="6132990" cy="18250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 cap="all" dirty="0">
                <a:latin typeface="+mj-lt"/>
                <a:ea typeface="+mj-ea"/>
                <a:cs typeface="+mj-cs"/>
              </a:rPr>
              <a:t>We </a:t>
            </a:r>
            <a:r>
              <a:rPr lang="en-US" sz="4200" cap="all" dirty="0" err="1">
                <a:latin typeface="+mj-lt"/>
                <a:ea typeface="+mj-ea"/>
                <a:cs typeface="+mj-cs"/>
              </a:rPr>
              <a:t>hebben</a:t>
            </a:r>
            <a:r>
              <a:rPr lang="en-US" sz="4200" cap="all" dirty="0">
                <a:latin typeface="+mj-lt"/>
                <a:ea typeface="+mj-ea"/>
                <a:cs typeface="+mj-cs"/>
              </a:rPr>
              <a:t> </a:t>
            </a:r>
            <a:r>
              <a:rPr lang="en-US" sz="4200" cap="all" dirty="0" err="1">
                <a:latin typeface="+mj-lt"/>
                <a:ea typeface="+mj-ea"/>
                <a:cs typeface="+mj-cs"/>
              </a:rPr>
              <a:t>ook</a:t>
            </a:r>
            <a:r>
              <a:rPr lang="en-US" sz="4200" cap="all" dirty="0">
                <a:latin typeface="+mj-lt"/>
                <a:ea typeface="+mj-ea"/>
                <a:cs typeface="+mj-cs"/>
              </a:rPr>
              <a:t> in </a:t>
            </a:r>
            <a:r>
              <a:rPr lang="en-US" sz="4200" cap="all" dirty="0" err="1">
                <a:latin typeface="+mj-lt"/>
                <a:ea typeface="+mj-ea"/>
                <a:cs typeface="+mj-cs"/>
              </a:rPr>
              <a:t>bomen</a:t>
            </a:r>
            <a:r>
              <a:rPr lang="en-US" sz="4200" cap="all" dirty="0">
                <a:latin typeface="+mj-lt"/>
                <a:ea typeface="+mj-ea"/>
                <a:cs typeface="+mj-cs"/>
              </a:rPr>
              <a:t>  </a:t>
            </a:r>
            <a:r>
              <a:rPr lang="en-US" sz="4200" cap="all" dirty="0" err="1">
                <a:latin typeface="+mj-lt"/>
                <a:ea typeface="+mj-ea"/>
                <a:cs typeface="+mj-cs"/>
              </a:rPr>
              <a:t>geklommen</a:t>
            </a:r>
            <a:r>
              <a:rPr lang="en-US" sz="4200" cap="all" dirty="0">
                <a:latin typeface="+mj-lt"/>
                <a:ea typeface="+mj-ea"/>
                <a:cs typeface="+mj-cs"/>
              </a:rPr>
              <a:t>.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CD29014-A6F7-F3D4-CA2B-BE03135E7E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4752" y="2134998"/>
            <a:ext cx="2660904" cy="199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391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EC3BBC63-DC19-41B8-AB81-E30CC21AEB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DBFB7FCC-7417-0726-4B94-6B46233602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" b="8928"/>
          <a:stretch>
            <a:fillRect/>
          </a:stretch>
        </p:blipFill>
        <p:spPr>
          <a:xfrm>
            <a:off x="630705" y="1101969"/>
            <a:ext cx="3577880" cy="2441448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67BB51DB-2A73-BA2A-9CFA-8A9601A8ABA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299" r="4" b="6539"/>
          <a:stretch>
            <a:fillRect/>
          </a:stretch>
        </p:blipFill>
        <p:spPr>
          <a:xfrm>
            <a:off x="630705" y="3763108"/>
            <a:ext cx="3577880" cy="2443852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81C457C0-6EB0-4D89-B958-865336238DCE}"/>
              </a:ext>
            </a:extLst>
          </p:cNvPr>
          <p:cNvSpPr txBox="1"/>
          <p:nvPr/>
        </p:nvSpPr>
        <p:spPr>
          <a:xfrm>
            <a:off x="5213246" y="2182835"/>
            <a:ext cx="68326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We </a:t>
            </a:r>
            <a:r>
              <a:rPr lang="en-US" sz="3200" dirty="0" err="1"/>
              <a:t>hebben</a:t>
            </a:r>
            <a:r>
              <a:rPr lang="en-US" sz="3200" dirty="0"/>
              <a:t> </a:t>
            </a:r>
            <a:r>
              <a:rPr lang="en-US" sz="3200" dirty="0" err="1"/>
              <a:t>een</a:t>
            </a:r>
            <a:r>
              <a:rPr lang="en-US" sz="3200" dirty="0"/>
              <a:t> </a:t>
            </a:r>
            <a:r>
              <a:rPr lang="en-US" sz="3200" dirty="0" err="1"/>
              <a:t>zoektocht</a:t>
            </a:r>
            <a:r>
              <a:rPr lang="en-US" sz="3200" dirty="0"/>
              <a:t> </a:t>
            </a:r>
            <a:r>
              <a:rPr lang="en-US" sz="3200" dirty="0" err="1"/>
              <a:t>gedaan</a:t>
            </a:r>
            <a:r>
              <a:rPr lang="en-US" sz="3200" dirty="0"/>
              <a:t> en de </a:t>
            </a:r>
            <a:r>
              <a:rPr lang="en-US" sz="3200" dirty="0" err="1"/>
              <a:t>prijs</a:t>
            </a:r>
            <a:r>
              <a:rPr lang="en-US" sz="3200" dirty="0"/>
              <a:t> was </a:t>
            </a:r>
            <a:r>
              <a:rPr lang="en-US" sz="3600" dirty="0"/>
              <a:t>de </a:t>
            </a:r>
            <a:r>
              <a:rPr lang="en-US" sz="3600" dirty="0" err="1"/>
              <a:t>juf</a:t>
            </a:r>
            <a:r>
              <a:rPr lang="en-US" sz="3600" dirty="0"/>
              <a:t> </a:t>
            </a:r>
            <a:r>
              <a:rPr lang="en-US" sz="3600" dirty="0" err="1"/>
              <a:t>schminken</a:t>
            </a:r>
            <a:r>
              <a:rPr lang="en-US" sz="3600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71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35085FD1-965D-4283-9406-8871587C5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C08D17D-D5A0-4C32-BF02-863DBA93B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AABCEBF8-2425-4766-8DDA-A3BD0D6D3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8D6B307D-DF5C-7A13-CED9-505632B3B041}"/>
              </a:ext>
            </a:extLst>
          </p:cNvPr>
          <p:cNvSpPr txBox="1"/>
          <p:nvPr/>
        </p:nvSpPr>
        <p:spPr>
          <a:xfrm>
            <a:off x="8536277" y="673240"/>
            <a:ext cx="3031524" cy="3446373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cap="all" dirty="0">
                <a:latin typeface="+mj-lt"/>
                <a:ea typeface="+mj-ea"/>
                <a:cs typeface="+mj-cs"/>
              </a:rPr>
              <a:t>We </a:t>
            </a:r>
            <a:r>
              <a:rPr lang="en-US" sz="4400" cap="all" dirty="0" err="1">
                <a:latin typeface="+mj-lt"/>
                <a:ea typeface="+mj-ea"/>
                <a:cs typeface="+mj-cs"/>
              </a:rPr>
              <a:t>hebben</a:t>
            </a:r>
            <a:r>
              <a:rPr lang="en-US" sz="4400" cap="all" dirty="0">
                <a:latin typeface="+mj-lt"/>
                <a:ea typeface="+mj-ea"/>
                <a:cs typeface="+mj-cs"/>
              </a:rPr>
              <a:t> </a:t>
            </a:r>
            <a:r>
              <a:rPr lang="en-US" sz="4400" cap="all" dirty="0" err="1">
                <a:latin typeface="+mj-lt"/>
                <a:ea typeface="+mj-ea"/>
                <a:cs typeface="+mj-cs"/>
              </a:rPr>
              <a:t>ook</a:t>
            </a:r>
            <a:r>
              <a:rPr lang="en-US" sz="4400" cap="all" dirty="0">
                <a:latin typeface="+mj-lt"/>
                <a:ea typeface="+mj-ea"/>
                <a:cs typeface="+mj-cs"/>
              </a:rPr>
              <a:t> free podium </a:t>
            </a:r>
            <a:r>
              <a:rPr lang="en-US" sz="4400" cap="all" dirty="0" err="1">
                <a:latin typeface="+mj-lt"/>
                <a:ea typeface="+mj-ea"/>
                <a:cs typeface="+mj-cs"/>
              </a:rPr>
              <a:t>gedaan</a:t>
            </a:r>
            <a:r>
              <a:rPr lang="en-US" sz="4400" cap="all" dirty="0">
                <a:latin typeface="+mj-lt"/>
                <a:ea typeface="+mj-ea"/>
                <a:cs typeface="+mj-cs"/>
              </a:rPr>
              <a:t>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69A6EF2-94D4-4D7B-996A-A26904309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46782" y="-1"/>
            <a:ext cx="4245218" cy="5367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4F15238-B047-F516-8CEF-84CDB425737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1" b="26670"/>
          <a:stretch>
            <a:fillRect/>
          </a:stretch>
        </p:blipFill>
        <p:spPr>
          <a:xfrm>
            <a:off x="-4740" y="2715766"/>
            <a:ext cx="7539395" cy="414223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6AFB967-97DB-42D3-BB49-B711F361CE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06"/>
          <a:stretch/>
        </p:blipFill>
        <p:spPr>
          <a:xfrm>
            <a:off x="7925490" y="4375150"/>
            <a:ext cx="4266509" cy="248285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B143FF06-07A6-A29F-DC66-EAA3C9A8FA7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882"/>
          <a:stretch>
            <a:fillRect/>
          </a:stretch>
        </p:blipFill>
        <p:spPr>
          <a:xfrm>
            <a:off x="20" y="-1"/>
            <a:ext cx="3721588" cy="2624327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11689FAE-46BD-D6D7-6CA2-0E309C546C8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-1" b="5475"/>
          <a:stretch>
            <a:fillRect/>
          </a:stretch>
        </p:blipFill>
        <p:spPr>
          <a:xfrm>
            <a:off x="3829049" y="1"/>
            <a:ext cx="3705605" cy="262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23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Picture 86">
            <a:extLst>
              <a:ext uri="{FF2B5EF4-FFF2-40B4-BE49-F238E27FC236}">
                <a16:creationId xmlns:a16="http://schemas.microsoft.com/office/drawing/2014/main" id="{EC3BBC63-DC19-41B8-AB81-E30CC21AEB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387CAEF2-F22C-4F37-B4E4-C70558C0B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2ACEC7BB-028E-FDDD-FA5F-C999D4C9B9D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40000"/>
          </a:blip>
          <a:srcRect l="16632" r="16634" b="1"/>
          <a:stretch>
            <a:fillRect/>
          </a:stretch>
        </p:blipFill>
        <p:spPr>
          <a:xfrm>
            <a:off x="20" y="14014"/>
            <a:ext cx="6095980" cy="6843986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B97A7D89-1DA6-8C20-CF48-F0AD7177928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40000"/>
          </a:blip>
          <a:srcRect l="12064" r="21338" b="1"/>
          <a:stretch>
            <a:fillRect/>
          </a:stretch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EF9F117D-8D9C-280E-E5A7-6BB2FC7B40CF}"/>
              </a:ext>
            </a:extLst>
          </p:cNvPr>
          <p:cNvSpPr txBox="1"/>
          <p:nvPr/>
        </p:nvSpPr>
        <p:spPr>
          <a:xfrm>
            <a:off x="1371600" y="1803405"/>
            <a:ext cx="9448800" cy="18250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cap="all" dirty="0">
                <a:latin typeface="+mj-lt"/>
                <a:ea typeface="+mj-ea"/>
                <a:cs typeface="+mj-cs"/>
              </a:rPr>
              <a:t>we </a:t>
            </a:r>
            <a:r>
              <a:rPr lang="en-US" sz="6000" cap="all" dirty="0" err="1">
                <a:latin typeface="+mj-lt"/>
                <a:ea typeface="+mj-ea"/>
                <a:cs typeface="+mj-cs"/>
              </a:rPr>
              <a:t>hebben</a:t>
            </a:r>
            <a:r>
              <a:rPr lang="en-US" sz="6000" cap="all" dirty="0">
                <a:latin typeface="+mj-lt"/>
                <a:ea typeface="+mj-ea"/>
                <a:cs typeface="+mj-cs"/>
              </a:rPr>
              <a:t> op school </a:t>
            </a:r>
            <a:r>
              <a:rPr lang="en-US" sz="6000" cap="all" dirty="0" err="1">
                <a:latin typeface="+mj-lt"/>
                <a:ea typeface="+mj-ea"/>
                <a:cs typeface="+mj-cs"/>
              </a:rPr>
              <a:t>geslapen</a:t>
            </a:r>
            <a:r>
              <a:rPr lang="en-US" sz="6000" cap="all" dirty="0"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22A34CB-BE82-169B-2907-113CA2A1F671}"/>
              </a:ext>
            </a:extLst>
          </p:cNvPr>
          <p:cNvSpPr txBox="1"/>
          <p:nvPr/>
        </p:nvSpPr>
        <p:spPr>
          <a:xfrm>
            <a:off x="1028700" y="2254521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8547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C3BBC63-DC19-41B8-AB81-E30CC21AEB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87CAEF2-F22C-4F37-B4E4-C70558C0B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D825F7A-CF63-4DBE-A675-53AFFCEBC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1999" cy="45437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4C4F9AB-74C5-DCC7-D4AF-46A945A0B23E}"/>
              </a:ext>
            </a:extLst>
          </p:cNvPr>
          <p:cNvSpPr txBox="1"/>
          <p:nvPr/>
        </p:nvSpPr>
        <p:spPr>
          <a:xfrm>
            <a:off x="5615888" y="673240"/>
            <a:ext cx="5951914" cy="3446373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cap="all" dirty="0">
                <a:latin typeface="+mj-lt"/>
                <a:ea typeface="+mj-ea"/>
                <a:cs typeface="+mj-cs"/>
              </a:rPr>
              <a:t>We </a:t>
            </a:r>
            <a:r>
              <a:rPr lang="en-US" sz="4800" cap="all" dirty="0" err="1">
                <a:latin typeface="+mj-lt"/>
                <a:ea typeface="+mj-ea"/>
                <a:cs typeface="+mj-cs"/>
              </a:rPr>
              <a:t>deden</a:t>
            </a:r>
            <a:r>
              <a:rPr lang="en-US" sz="4800" cap="all" dirty="0">
                <a:latin typeface="+mj-lt"/>
                <a:ea typeface="+mj-ea"/>
                <a:cs typeface="+mj-cs"/>
              </a:rPr>
              <a:t> </a:t>
            </a:r>
            <a:r>
              <a:rPr lang="en-US" sz="4800" cap="all" dirty="0" err="1">
                <a:latin typeface="+mj-lt"/>
                <a:ea typeface="+mj-ea"/>
                <a:cs typeface="+mj-cs"/>
              </a:rPr>
              <a:t>een</a:t>
            </a:r>
            <a:r>
              <a:rPr lang="en-US" sz="4800" cap="all" dirty="0">
                <a:latin typeface="+mj-lt"/>
                <a:ea typeface="+mj-ea"/>
                <a:cs typeface="+mj-cs"/>
              </a:rPr>
              <a:t> </a:t>
            </a:r>
            <a:r>
              <a:rPr lang="en-US" sz="4800" cap="all" dirty="0" err="1">
                <a:latin typeface="+mj-lt"/>
                <a:ea typeface="+mj-ea"/>
                <a:cs typeface="+mj-cs"/>
              </a:rPr>
              <a:t>zoektocht</a:t>
            </a:r>
            <a:r>
              <a:rPr lang="en-US" sz="4800" cap="all" dirty="0">
                <a:latin typeface="+mj-lt"/>
                <a:ea typeface="+mj-ea"/>
                <a:cs typeface="+mj-cs"/>
              </a:rPr>
              <a:t> </a:t>
            </a:r>
            <a:r>
              <a:rPr lang="en-US" sz="4800" cap="all" dirty="0" err="1">
                <a:latin typeface="+mj-lt"/>
                <a:ea typeface="+mj-ea"/>
                <a:cs typeface="+mj-cs"/>
              </a:rPr>
              <a:t>naar</a:t>
            </a:r>
            <a:r>
              <a:rPr lang="en-US" sz="4800" cap="all" dirty="0">
                <a:latin typeface="+mj-lt"/>
                <a:ea typeface="+mj-ea"/>
                <a:cs typeface="+mj-cs"/>
              </a:rPr>
              <a:t> </a:t>
            </a:r>
            <a:r>
              <a:rPr lang="en-US" sz="4800" cap="all" dirty="0" err="1">
                <a:latin typeface="+mj-lt"/>
                <a:ea typeface="+mj-ea"/>
                <a:cs typeface="+mj-cs"/>
              </a:rPr>
              <a:t>foto’s</a:t>
            </a:r>
            <a:r>
              <a:rPr lang="en-US" sz="4800" cap="all" dirty="0">
                <a:latin typeface="+mj-lt"/>
                <a:ea typeface="+mj-ea"/>
                <a:cs typeface="+mj-cs"/>
              </a:rPr>
              <a:t>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1FF7FAA-8D7B-48B1-BAE6-C92A114DB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14543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50508D6-95C4-05F3-6ABD-DCF471C3170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7094" b="-2"/>
          <a:stretch>
            <a:fillRect/>
          </a:stretch>
        </p:blipFill>
        <p:spPr>
          <a:xfrm>
            <a:off x="20" y="10"/>
            <a:ext cx="4654275" cy="420623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498F730-4F50-4FE8-B07E-BC69AAF76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46782" y="-1"/>
            <a:ext cx="4245218" cy="5367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22FCB39-405A-F84F-83E6-F271E763123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" b="23880"/>
          <a:stretch>
            <a:fillRect/>
          </a:stretch>
        </p:blipFill>
        <p:spPr>
          <a:xfrm>
            <a:off x="20" y="4206240"/>
            <a:ext cx="4649582" cy="265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9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 pattern="rectang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Condensspoor">
  <a:themeElements>
    <a:clrScheme name="Condensspoor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Condensspoor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ndensspoor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0AF28097EFCB44B72D5DB34BE779FC" ma:contentTypeVersion="1" ma:contentTypeDescription="Een nieuw document maken." ma:contentTypeScope="" ma:versionID="5bab3f3d871a45f88c54151f4fb60758">
  <xsd:schema xmlns:xsd="http://www.w3.org/2001/XMLSchema" xmlns:xs="http://www.w3.org/2001/XMLSchema" xmlns:p="http://schemas.microsoft.com/office/2006/metadata/properties" xmlns:ns3="ab9a0045-f4e2-4631-9078-e51cb7bd1a41" targetNamespace="http://schemas.microsoft.com/office/2006/metadata/properties" ma:root="true" ma:fieldsID="0f6ff174b688e485cfbab0ec72bed9ac" ns3:_="">
    <xsd:import namespace="ab9a0045-f4e2-4631-9078-e51cb7bd1a41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9a0045-f4e2-4631-9078-e51cb7bd1a41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C5F1200-1D58-4C69-983C-33811864B6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9a0045-f4e2-4631-9078-e51cb7bd1a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2EF1D47-A18C-4DC4-97AC-735E070CED5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6EF118A-803F-4D9D-9D85-8E974FC474F6}">
  <ds:schemaRefs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http://purl.org/dc/terms/"/>
    <ds:schemaRef ds:uri="ab9a0045-f4e2-4631-9078-e51cb7bd1a41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TM04033937[[fn=Condensspoor]]</Template>
  <TotalTime>1</TotalTime>
  <Words>86</Words>
  <Application>Microsoft Office PowerPoint</Application>
  <PresentationFormat>Breedbeeld</PresentationFormat>
  <Paragraphs>13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5" baseType="lpstr">
      <vt:lpstr>Aptos</vt:lpstr>
      <vt:lpstr>Arial</vt:lpstr>
      <vt:lpstr>Century Gothic</vt:lpstr>
      <vt:lpstr>Condensspoor</vt:lpstr>
      <vt:lpstr>IN HET BOS MET DE KLAS  </vt:lpstr>
      <vt:lpstr>We hebben ook veel spelletjes met elkaar gespeeld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Siebe Goysens</dc:creator>
  <cp:lastModifiedBy>Katrien Verbruggen</cp:lastModifiedBy>
  <cp:revision>3</cp:revision>
  <dcterms:created xsi:type="dcterms:W3CDTF">2025-09-26T12:39:01Z</dcterms:created>
  <dcterms:modified xsi:type="dcterms:W3CDTF">2025-09-30T15:15:22Z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0x010100750AF28097EFCB44B72D5DB34BE779FC</vt:lpwstr>
  </property>
</Properties>
</file>