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8C8C"/>
    <a:srgbClr val="CB897B"/>
    <a:srgbClr val="C89F84"/>
    <a:srgbClr val="D77CBD"/>
    <a:srgbClr val="778CF6"/>
    <a:srgbClr val="BFE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16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76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702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26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879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80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749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866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320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99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412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BC5520A-BEC1-48D0-B050-47DA146BC35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03355-6760-44B6-8B95-A5E8B5877840}" type="slidenum">
              <a:rPr lang="nl-BE" smtClean="0"/>
              <a:t>‹nr.›</a:t>
            </a:fld>
            <a:endParaRPr lang="nl-BE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6744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3A8936-03B8-5B1C-62F7-C285B8D78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6896" y="1340322"/>
            <a:ext cx="5518066" cy="2268559"/>
          </a:xfrm>
        </p:spPr>
        <p:txBody>
          <a:bodyPr>
            <a:normAutofit/>
          </a:bodyPr>
          <a:lstStyle/>
          <a:p>
            <a:r>
              <a:rPr lang="nl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bosklassen</a:t>
            </a:r>
            <a:br>
              <a:rPr lang="nl-BE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nl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4</a:t>
            </a:r>
            <a:r>
              <a:rPr lang="nl-BE" baseline="30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de</a:t>
            </a:r>
            <a:r>
              <a:rPr lang="nl-BE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leerjaar!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3EFFBC-7B3C-0100-A2B3-8A0C69C23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7129" y="2549852"/>
            <a:ext cx="5357600" cy="1160213"/>
          </a:xfrm>
        </p:spPr>
        <p:txBody>
          <a:bodyPr/>
          <a:lstStyle/>
          <a:p>
            <a:r>
              <a:rPr lang="nl-BE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Sam &amp; Amélia VH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0D3CF46-36E9-8D4E-6F28-C49D11196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547"/>
          <a:stretch>
            <a:fillRect/>
          </a:stretch>
        </p:blipFill>
        <p:spPr>
          <a:xfrm>
            <a:off x="1273917" y="3129958"/>
            <a:ext cx="3418004" cy="32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55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963DAD2-AE0F-0FB3-0B71-E280E8FBBA9C}"/>
              </a:ext>
            </a:extLst>
          </p:cNvPr>
          <p:cNvSpPr txBox="1"/>
          <p:nvPr/>
        </p:nvSpPr>
        <p:spPr>
          <a:xfrm>
            <a:off x="944380" y="374754"/>
            <a:ext cx="8964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We zijn eerst naar de Rimboe gewandeld.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A55733D-5057-20DE-F708-A6A161B648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577"/>
          <a:stretch>
            <a:fillRect/>
          </a:stretch>
        </p:blipFill>
        <p:spPr>
          <a:xfrm>
            <a:off x="6917960" y="622092"/>
            <a:ext cx="3785016" cy="561381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30228B8-0A9C-E59D-AD0B-6B1631915C7A}"/>
              </a:ext>
            </a:extLst>
          </p:cNvPr>
          <p:cNvSpPr txBox="1"/>
          <p:nvPr/>
        </p:nvSpPr>
        <p:spPr>
          <a:xfrm>
            <a:off x="944380" y="971490"/>
            <a:ext cx="5306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Sommige kinderen hebben een vlag meegenomen.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1931FB8-5CE7-32EE-B47F-390A78D30E14}"/>
              </a:ext>
            </a:extLst>
          </p:cNvPr>
          <p:cNvSpPr txBox="1"/>
          <p:nvPr/>
        </p:nvSpPr>
        <p:spPr>
          <a:xfrm>
            <a:off x="1469887" y="2840477"/>
            <a:ext cx="609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Zoals je kan zien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0FF126-0F87-A55C-1752-E4A5135D5EFF}"/>
              </a:ext>
            </a:extLst>
          </p:cNvPr>
          <p:cNvSpPr txBox="1"/>
          <p:nvPr/>
        </p:nvSpPr>
        <p:spPr>
          <a:xfrm>
            <a:off x="4223479" y="2829314"/>
            <a:ext cx="2308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___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988CBC9-3E28-1587-4C48-E546A6F3CA70}"/>
              </a:ext>
            </a:extLst>
          </p:cNvPr>
          <p:cNvSpPr txBox="1"/>
          <p:nvPr/>
        </p:nvSpPr>
        <p:spPr>
          <a:xfrm rot="5400000">
            <a:off x="4246602" y="3284016"/>
            <a:ext cx="909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^</a:t>
            </a:r>
          </a:p>
        </p:txBody>
      </p:sp>
    </p:spTree>
    <p:extLst>
      <p:ext uri="{BB962C8B-B14F-4D97-AF65-F5344CB8AC3E}">
        <p14:creationId xmlns:p14="http://schemas.microsoft.com/office/powerpoint/2010/main" val="9454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E99E48E-F650-AF7E-47CA-99B998598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061" y="284813"/>
            <a:ext cx="4121671" cy="4121671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D453C8A-1BB4-C4A1-112C-889DA2B1367A}"/>
              </a:ext>
            </a:extLst>
          </p:cNvPr>
          <p:cNvSpPr txBox="1"/>
          <p:nvPr/>
        </p:nvSpPr>
        <p:spPr>
          <a:xfrm>
            <a:off x="974361" y="284813"/>
            <a:ext cx="5696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Een hond is langsgekomen en we hebben die geaaid.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8E8B2C4-F460-610A-D064-EFD87D4FA0F9}"/>
              </a:ext>
            </a:extLst>
          </p:cNvPr>
          <p:cNvSpPr txBox="1"/>
          <p:nvPr/>
        </p:nvSpPr>
        <p:spPr>
          <a:xfrm>
            <a:off x="1114268" y="2119593"/>
            <a:ext cx="5096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Wij vinden hem heel schattig!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95853EF-CB97-5536-27A7-6444B2F14D25}"/>
              </a:ext>
            </a:extLst>
          </p:cNvPr>
          <p:cNvSpPr txBox="1"/>
          <p:nvPr/>
        </p:nvSpPr>
        <p:spPr>
          <a:xfrm>
            <a:off x="1263546" y="3585041"/>
            <a:ext cx="4002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92D050"/>
                </a:solidFill>
              </a:rPr>
              <a:t>Wij hebben ook in het bos gespeeld!</a:t>
            </a:r>
          </a:p>
        </p:txBody>
      </p:sp>
    </p:spTree>
    <p:extLst>
      <p:ext uri="{BB962C8B-B14F-4D97-AF65-F5344CB8AC3E}">
        <p14:creationId xmlns:p14="http://schemas.microsoft.com/office/powerpoint/2010/main" val="1197725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7C77D3A-749A-0170-9720-E086F6B857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123" t="-1020" r="67123" b="1020"/>
          <a:stretch>
            <a:fillRect/>
          </a:stretch>
        </p:blipFill>
        <p:spPr>
          <a:xfrm>
            <a:off x="6252663" y="611889"/>
            <a:ext cx="4320399" cy="353264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0597FA9-C787-EFE5-FBA2-237BC5DB7E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424" t="1361" r="-54424" b="-1361"/>
          <a:stretch>
            <a:fillRect/>
          </a:stretch>
        </p:blipFill>
        <p:spPr>
          <a:xfrm>
            <a:off x="7627275" y="649317"/>
            <a:ext cx="3334064" cy="357742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3864E11-E666-4C54-3804-F46CF770BC75}"/>
              </a:ext>
            </a:extLst>
          </p:cNvPr>
          <p:cNvSpPr txBox="1"/>
          <p:nvPr/>
        </p:nvSpPr>
        <p:spPr>
          <a:xfrm>
            <a:off x="1355654" y="862730"/>
            <a:ext cx="4956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Dan hebben wij fruit gegeten.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6D286A3-6F23-0E11-93EC-359B169E0DED}"/>
              </a:ext>
            </a:extLst>
          </p:cNvPr>
          <p:cNvSpPr txBox="1"/>
          <p:nvPr/>
        </p:nvSpPr>
        <p:spPr>
          <a:xfrm>
            <a:off x="1543987" y="2378213"/>
            <a:ext cx="476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chemeClr val="tx1">
                    <a:lumMod val="75000"/>
                  </a:schemeClr>
                </a:solidFill>
              </a:rPr>
              <a:t>Het was heel lekker!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92D1C82-572F-EE66-201E-710B4A552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188" y="3683910"/>
            <a:ext cx="2651570" cy="245488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AFA720C-1394-B0B2-80D4-702915642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012" y="3683910"/>
            <a:ext cx="2566270" cy="256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4E884E-CFA2-4B31-8157-DA73B8846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55E855-74FA-4AD3-B859-2488383A9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91CD00-2EAB-4689-A44A-C4687605E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80A32A6-DA7D-4F2C-98FB-090B13067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82709BF-3BCA-4FF7-A988-B7DF8A32A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FEB1ACB-6F60-4E06-AA2C-11F345C75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4003C76-212B-44F4-99E4-066DBDE6C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789602-BA32-46D5-8D6C-E97FB2D5F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7869" y="0"/>
            <a:ext cx="594997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68F1CF-0962-1F1D-3E55-2371B27CFF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2" b="22756"/>
          <a:stretch>
            <a:fillRect/>
          </a:stretch>
        </p:blipFill>
        <p:spPr>
          <a:xfrm>
            <a:off x="1007760" y="10"/>
            <a:ext cx="4430108" cy="34219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52CCBF7-71AC-3970-B42B-61CCCDC524F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2" b="22667"/>
          <a:stretch>
            <a:fillRect/>
          </a:stretch>
        </p:blipFill>
        <p:spPr>
          <a:xfrm>
            <a:off x="1007761" y="3432139"/>
            <a:ext cx="4430108" cy="342586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1D2D50D-23B0-4923-B7F9-451C903E6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27C9855-6601-F8B6-5977-98DAA048B8A3}"/>
              </a:ext>
            </a:extLst>
          </p:cNvPr>
          <p:cNvSpPr txBox="1"/>
          <p:nvPr/>
        </p:nvSpPr>
        <p:spPr>
          <a:xfrm>
            <a:off x="6471752" y="2359404"/>
            <a:ext cx="4169925" cy="226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We </a:t>
            </a:r>
            <a:r>
              <a:rPr lang="en-US" sz="3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hebben</a:t>
            </a: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ook</a:t>
            </a: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een</a:t>
            </a: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zoektocht</a:t>
            </a: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gedaan</a:t>
            </a:r>
            <a:r>
              <a:rPr lang="en-US" sz="38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4BF05D-902A-45E1-8650-EFD6845A9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7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D17AF46-2CCA-CD76-8E72-DB77EDEF11B8}"/>
              </a:ext>
            </a:extLst>
          </p:cNvPr>
          <p:cNvSpPr txBox="1"/>
          <p:nvPr/>
        </p:nvSpPr>
        <p:spPr>
          <a:xfrm>
            <a:off x="1997313" y="1428727"/>
            <a:ext cx="331938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2"/>
                </a:solidFill>
              </a:rPr>
              <a:t>Dan </a:t>
            </a:r>
            <a:r>
              <a:rPr lang="en-US" sz="2400" dirty="0" err="1">
                <a:solidFill>
                  <a:schemeClr val="accent2"/>
                </a:solidFill>
              </a:rPr>
              <a:t>hebben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wij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middageten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gegeten</a:t>
            </a:r>
            <a:r>
              <a:rPr lang="en-US" sz="2400" dirty="0">
                <a:solidFill>
                  <a:schemeClr val="accent2"/>
                </a:solidFill>
              </a:rPr>
              <a:t>. We </a:t>
            </a:r>
            <a:r>
              <a:rPr lang="en-US" sz="2400" dirty="0" err="1">
                <a:solidFill>
                  <a:schemeClr val="accent2"/>
                </a:solidFill>
              </a:rPr>
              <a:t>hadden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smoskes</a:t>
            </a:r>
            <a:r>
              <a:rPr lang="en-US" sz="2400" dirty="0">
                <a:solidFill>
                  <a:schemeClr val="accent2"/>
                </a:solidFill>
              </a:rPr>
              <a:t>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F80AA6C-EFA1-D55B-619E-19572F3166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910" r="977"/>
          <a:stretch>
            <a:fillRect/>
          </a:stretch>
        </p:blipFill>
        <p:spPr>
          <a:xfrm>
            <a:off x="6096543" y="227"/>
            <a:ext cx="528837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D028FBE5-2515-4CF7-9061-EDC988E0A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0C2A92B-92F5-430A-A370-FD864418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151BBAC-D417-4C14-AAFE-8AAA55B26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DBE5AD7-4CDA-4167-83AD-34003BB38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D580359-F271-4995-847D-4B9BBE8DE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FE338A2-FC59-4CD5-84F6-6D7B39CC5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78A6FCD-EC15-0236-40A7-7EF07C39F3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671" r="2" b="2"/>
          <a:stretch>
            <a:fillRect/>
          </a:stretch>
        </p:blipFill>
        <p:spPr>
          <a:xfrm>
            <a:off x="1659296" y="647190"/>
            <a:ext cx="4914867" cy="556428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FE3FAE0-DED5-6705-7FBC-3F92919296BF}"/>
              </a:ext>
            </a:extLst>
          </p:cNvPr>
          <p:cNvSpPr txBox="1"/>
          <p:nvPr/>
        </p:nvSpPr>
        <p:spPr>
          <a:xfrm>
            <a:off x="7559704" y="2052116"/>
            <a:ext cx="3013025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Wij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vonden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dit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het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leukste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van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allemaal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!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Het was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een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speurtocht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naar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dieren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met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camouflagekleuren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!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F57220-9A7B-4037-B5C5-8BE03B33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6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B8D6174-5549-86A9-874F-33E843F220D3}"/>
              </a:ext>
            </a:extLst>
          </p:cNvPr>
          <p:cNvSpPr txBox="1"/>
          <p:nvPr/>
        </p:nvSpPr>
        <p:spPr>
          <a:xfrm>
            <a:off x="2703226" y="974361"/>
            <a:ext cx="9293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De volgende dag hadden wij het afvalspel </a:t>
            </a:r>
          </a:p>
          <a:p>
            <a:r>
              <a:rPr lang="nl-BE" sz="2400" dirty="0"/>
              <a:t>met natuurbeschermers en vervuilers gespeeld!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B0CE848-3FDB-91C2-55AF-A079AAD71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26" y="2070516"/>
            <a:ext cx="4331533" cy="433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20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0989E-BFBB-43E4-927B-2C51C7AE2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CA2469-91AA-459B-A5DD-8FFC0F70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860FD2-CA19-4064-AA6F-68050C3D2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BEDFD2F-1480-498D-9A62-BA55B14A3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2D381FB-9400-4C85-9074-8D2C4A88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48C39C2-D375-4197-8882-9EBD58C85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306EEC9-6E83-4555-A9D3-7910ED27B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6F7B80-3B04-4C72-BA77-E34EF7FA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1AC6C6-FE68-4B13-BFCF-D0E8B3D8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5895C50-80CD-ED76-8D00-8BFE1DCA28DD}"/>
              </a:ext>
            </a:extLst>
          </p:cNvPr>
          <p:cNvSpPr txBox="1"/>
          <p:nvPr/>
        </p:nvSpPr>
        <p:spPr>
          <a:xfrm>
            <a:off x="1997165" y="1427179"/>
            <a:ext cx="2664217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92D050"/>
                </a:solidFill>
              </a:rPr>
              <a:t>Wij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hebben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ook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een</a:t>
            </a:r>
            <a:r>
              <a:rPr lang="en-US" sz="3200" dirty="0">
                <a:solidFill>
                  <a:srgbClr val="92D050"/>
                </a:solidFill>
              </a:rPr>
              <a:t> pad (</a:t>
            </a:r>
            <a:r>
              <a:rPr lang="en-US" sz="3200" dirty="0" err="1">
                <a:solidFill>
                  <a:srgbClr val="92D050"/>
                </a:solidFill>
              </a:rPr>
              <a:t>genoemd</a:t>
            </a:r>
            <a:r>
              <a:rPr lang="en-US" sz="3200" dirty="0">
                <a:solidFill>
                  <a:srgbClr val="92D050"/>
                </a:solidFill>
              </a:rPr>
              <a:t> Kiki) </a:t>
            </a:r>
            <a:r>
              <a:rPr lang="en-US" sz="3200" dirty="0" err="1">
                <a:solidFill>
                  <a:srgbClr val="92D050"/>
                </a:solidFill>
              </a:rPr>
              <a:t>gevangen</a:t>
            </a:r>
            <a:r>
              <a:rPr lang="en-US" sz="3200" dirty="0">
                <a:solidFill>
                  <a:srgbClr val="92D050"/>
                </a:solidFill>
              </a:rPr>
              <a:t>. 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92D050"/>
                </a:solidFill>
              </a:rPr>
              <a:t>We </a:t>
            </a:r>
            <a:r>
              <a:rPr lang="en-US" sz="3200" dirty="0" err="1">
                <a:solidFill>
                  <a:srgbClr val="92D050"/>
                </a:solidFill>
              </a:rPr>
              <a:t>hebben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ook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een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plonsbadje</a:t>
            </a:r>
            <a:r>
              <a:rPr lang="en-US" sz="3200" dirty="0">
                <a:solidFill>
                  <a:srgbClr val="92D050"/>
                </a:solidFill>
              </a:rPr>
              <a:t> </a:t>
            </a:r>
            <a:r>
              <a:rPr lang="en-US" sz="3200" dirty="0" err="1">
                <a:solidFill>
                  <a:srgbClr val="92D050"/>
                </a:solidFill>
              </a:rPr>
              <a:t>gemaakt</a:t>
            </a:r>
            <a:r>
              <a:rPr lang="en-US" sz="3200" dirty="0">
                <a:solidFill>
                  <a:srgbClr val="92D050"/>
                </a:solidFill>
              </a:rPr>
              <a:t>! 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E2C0214-1438-4F5F-8BB7-847D7B2B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E1777B9-1BB5-A962-3BC6-C0EDFE5F8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053" y="776742"/>
            <a:ext cx="5303975" cy="5303975"/>
          </a:xfrm>
          <a:prstGeom prst="rect">
            <a:avLst/>
          </a:prstGeom>
          <a:ln w="12700">
            <a:noFill/>
          </a:ln>
        </p:spPr>
      </p:pic>
      <p:sp>
        <p:nvSpPr>
          <p:cNvPr id="53" name="Rectangle 37">
            <a:extLst>
              <a:ext uri="{FF2B5EF4-FFF2-40B4-BE49-F238E27FC236}">
                <a16:creationId xmlns:a16="http://schemas.microsoft.com/office/drawing/2014/main" id="{41CFFB3C-DBCC-498B-B635-CD1FA730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39">
            <a:extLst>
              <a:ext uri="{FF2B5EF4-FFF2-40B4-BE49-F238E27FC236}">
                <a16:creationId xmlns:a16="http://schemas.microsoft.com/office/drawing/2014/main" id="{7BB289EA-43E0-4FC3-A38C-8168D8F1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0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6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ADB14F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1928391-F19D-2135-982B-54EAB598D1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1" r="2" b="2"/>
          <a:stretch>
            <a:fillRect/>
          </a:stretch>
        </p:blipFill>
        <p:spPr>
          <a:xfrm>
            <a:off x="643464" y="643467"/>
            <a:ext cx="5372100" cy="557106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46EE87F-920D-A2DB-9A20-372275771A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99" r="2" b="2"/>
          <a:stretch>
            <a:fillRect/>
          </a:stretch>
        </p:blipFill>
        <p:spPr>
          <a:xfrm>
            <a:off x="6176437" y="653423"/>
            <a:ext cx="5372099" cy="556111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EA62613-CDCE-78E9-9530-B9BBC843D535}"/>
              </a:ext>
            </a:extLst>
          </p:cNvPr>
          <p:cNvSpPr txBox="1"/>
          <p:nvPr/>
        </p:nvSpPr>
        <p:spPr>
          <a:xfrm>
            <a:off x="2881411" y="2788"/>
            <a:ext cx="710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BFECF9"/>
                </a:solidFill>
              </a:rPr>
              <a:t>We hebben ook kunstwerken gemaakt van de natuur.</a:t>
            </a:r>
          </a:p>
        </p:txBody>
      </p:sp>
    </p:spTree>
    <p:extLst>
      <p:ext uri="{BB962C8B-B14F-4D97-AF65-F5344CB8AC3E}">
        <p14:creationId xmlns:p14="http://schemas.microsoft.com/office/powerpoint/2010/main" val="276152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  <a:solidFill>
            <a:srgbClr val="4F5170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EFC583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6A2C944-F8D0-777A-8EE2-BCE3AC132A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48914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74A5A8C-082B-B110-F3E1-F4B175A1A97F}"/>
              </a:ext>
            </a:extLst>
          </p:cNvPr>
          <p:cNvSpPr txBox="1"/>
          <p:nvPr/>
        </p:nvSpPr>
        <p:spPr>
          <a:xfrm>
            <a:off x="3129744" y="55364"/>
            <a:ext cx="674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D77CBD"/>
                </a:solidFill>
              </a:rPr>
              <a:t>Voor avondeten hebben we lekkere spaghetti gegeten!</a:t>
            </a:r>
          </a:p>
        </p:txBody>
      </p:sp>
    </p:spTree>
    <p:extLst>
      <p:ext uri="{BB962C8B-B14F-4D97-AF65-F5344CB8AC3E}">
        <p14:creationId xmlns:p14="http://schemas.microsoft.com/office/powerpoint/2010/main" val="161152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  <a:solidFill>
            <a:srgbClr val="744A40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3995FF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308E96D-642E-07BB-B8E8-85835DB6B1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45"/>
          <a:stretch>
            <a:fillRect/>
          </a:stretch>
        </p:blipFill>
        <p:spPr>
          <a:xfrm>
            <a:off x="4230946" y="643467"/>
            <a:ext cx="3730107" cy="557106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B24EAA2-EFBC-3105-606F-0A349AE6DA16}"/>
              </a:ext>
            </a:extLst>
          </p:cNvPr>
          <p:cNvSpPr txBox="1"/>
          <p:nvPr/>
        </p:nvSpPr>
        <p:spPr>
          <a:xfrm>
            <a:off x="869430" y="959370"/>
            <a:ext cx="27581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solidFill>
                  <a:srgbClr val="778CF6"/>
                </a:solidFill>
              </a:rPr>
              <a:t>Dan hebben wij onze bedden gemaakt, maar we gingen nog niet naar bed want het was FREE PODUIM!!!!</a:t>
            </a:r>
          </a:p>
        </p:txBody>
      </p:sp>
    </p:spTree>
    <p:extLst>
      <p:ext uri="{BB962C8B-B14F-4D97-AF65-F5344CB8AC3E}">
        <p14:creationId xmlns:p14="http://schemas.microsoft.com/office/powerpoint/2010/main" val="2143335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E1850B-81EE-4905-9A6F-BDF593EC7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9B42E75-7F31-E264-BC43-1F468C2CF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46" y="1128065"/>
            <a:ext cx="4606154" cy="460615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585E9E3-DCE8-B34D-4051-BDD6B9260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867" y="1035378"/>
            <a:ext cx="4791528" cy="47915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A250539-5364-4CFC-82C6-D791BC0C8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CAF9A67-7214-A940-D78D-821BAC84C1B9}"/>
              </a:ext>
            </a:extLst>
          </p:cNvPr>
          <p:cNvSpPr txBox="1"/>
          <p:nvPr/>
        </p:nvSpPr>
        <p:spPr>
          <a:xfrm>
            <a:off x="2763049" y="363978"/>
            <a:ext cx="8424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>
                <a:solidFill>
                  <a:srgbClr val="EA8C8C"/>
                </a:solidFill>
              </a:rPr>
              <a:t>Dan heeft de juf voorgelezen en dan zijn we gaan slapen!</a:t>
            </a:r>
          </a:p>
        </p:txBody>
      </p:sp>
    </p:spTree>
    <p:extLst>
      <p:ext uri="{BB962C8B-B14F-4D97-AF65-F5344CB8AC3E}">
        <p14:creationId xmlns:p14="http://schemas.microsoft.com/office/powerpoint/2010/main" val="190929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  <a:solidFill>
            <a:srgbClr val="9D442E"/>
          </a:solidFill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4249515-5C23-F157-D7F8-8C38BE965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638E6AA-5D16-C5C0-1C62-E3B02BE5BBAC}"/>
              </a:ext>
            </a:extLst>
          </p:cNvPr>
          <p:cNvSpPr txBox="1"/>
          <p:nvPr/>
        </p:nvSpPr>
        <p:spPr>
          <a:xfrm>
            <a:off x="329784" y="824459"/>
            <a:ext cx="26232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solidFill>
                  <a:srgbClr val="EA8C8C"/>
                </a:solidFill>
              </a:rPr>
              <a:t>Toen wij wakker werden hadden wij ontbijt!</a:t>
            </a:r>
          </a:p>
        </p:txBody>
      </p:sp>
    </p:spTree>
    <p:extLst>
      <p:ext uri="{BB962C8B-B14F-4D97-AF65-F5344CB8AC3E}">
        <p14:creationId xmlns:p14="http://schemas.microsoft.com/office/powerpoint/2010/main" val="261704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542" y="0"/>
            <a:ext cx="7875912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1470018-8BC2-63A4-E4EC-05514ED6CFB4}"/>
              </a:ext>
            </a:extLst>
          </p:cNvPr>
          <p:cNvSpPr txBox="1"/>
          <p:nvPr/>
        </p:nvSpPr>
        <p:spPr>
          <a:xfrm>
            <a:off x="3209115" y="641225"/>
            <a:ext cx="6787942" cy="460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Dit was het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einde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van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onze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bosklassen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!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Wij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hopen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dat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jullie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het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ook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leuk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vonden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! </a:t>
            </a:r>
            <a:r>
              <a:rPr lang="en-US" sz="4800" u="sng" dirty="0" err="1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Doei</a:t>
            </a:r>
            <a:r>
              <a:rPr lang="en-US" sz="4800" u="sng" dirty="0">
                <a:solidFill>
                  <a:srgbClr val="EA8C8C"/>
                </a:solidFill>
                <a:latin typeface="Amasis MT Pro Black" panose="020F0502020204030204" pitchFamily="18" charset="0"/>
                <a:cs typeface="Aldhabi" panose="020F0502020204030204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618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Gro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1" ma:contentTypeDescription="Een nieuw document maken." ma:contentTypeScope="" ma:versionID="e13c63dfb4c530923f92cbf66e68be92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4fb3d222924bce39caa99783544783c3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6839B4-06BB-40E4-9C97-B6D80EA9F3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5CB8B7-B6E7-4B3A-87F9-6A7E836FCD5F}">
  <ds:schemaRefs>
    <ds:schemaRef ds:uri="http://schemas.microsoft.com/office/2006/documentManagement/types"/>
    <ds:schemaRef ds:uri="c9cfc802-0bcd-45a3-a333-52d47ab4319c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F86BF3D-407D-4298-BE1B-41F7938588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</TotalTime>
  <Words>211</Words>
  <Application>Microsoft Office PowerPoint</Application>
  <PresentationFormat>Breedbeeld</PresentationFormat>
  <Paragraphs>32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Amasis MT Pro Black</vt:lpstr>
      <vt:lpstr>Arial</vt:lpstr>
      <vt:lpstr>MS Shell Dlg 2</vt:lpstr>
      <vt:lpstr>Wingdings</vt:lpstr>
      <vt:lpstr>Wingdings 3</vt:lpstr>
      <vt:lpstr>Madison</vt:lpstr>
      <vt:lpstr>bosklassen 4de leerjaar!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Van den Broeck</dc:creator>
  <cp:lastModifiedBy>Katrien Verbruggen</cp:lastModifiedBy>
  <cp:revision>12</cp:revision>
  <dcterms:created xsi:type="dcterms:W3CDTF">2026-10-02T12:51:43Z</dcterms:created>
  <dcterms:modified xsi:type="dcterms:W3CDTF">2026-10-09T14:04:24Z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