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75DA9B-652A-44D6-BBB4-E7A1E54E775E}" v="59" dt="2025-09-30T12:54:28.7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BBFF-77C1-4BF1-A3B2-2505841100BA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3879-1153-42D3-8EC7-7A3CC94658D3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496-D8B1-4FDC-98A5-AD2561A2EE12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3855-5B08-4570-810C-DE4498675D2C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1B1A-3400-4A09-B018-5620D6ADA4AF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E65E-8B04-4250-B4A9-5C65F355F1A2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881F-8E44-4F15-AB98-80B7869E49CA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05854CA-19F4-4771-B6A2-DA5C0742B220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B886-74BB-4D5E-9EA9-584482FE40E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5C18694-F55B-41C0-ABF3-C1D971F99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E46CA8-7278-4BA3-AACE-235B5B3B5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F205609-39CB-5732-A25D-D386A20EF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10905066" cy="3251878"/>
          </a:xfr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nl-BE" sz="7200"/>
              <a:t>JOEPIE BOSKLASSEN  !!!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965497D-9263-4D04-51BC-EBE910E66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3933" y="4233672"/>
            <a:ext cx="8144134" cy="2302039"/>
          </a:xfr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nl-BE" sz="1600" dirty="0"/>
              <a:t>4</a:t>
            </a:r>
            <a:r>
              <a:rPr lang="nl-BE" sz="1600" baseline="30000" dirty="0"/>
              <a:t>de</a:t>
            </a:r>
            <a:r>
              <a:rPr lang="nl-BE" sz="1600" dirty="0"/>
              <a:t> leerjaar</a:t>
            </a:r>
          </a:p>
        </p:txBody>
      </p:sp>
    </p:spTree>
    <p:extLst>
      <p:ext uri="{BB962C8B-B14F-4D97-AF65-F5344CB8AC3E}">
        <p14:creationId xmlns:p14="http://schemas.microsoft.com/office/powerpoint/2010/main" val="596144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6A8DA60-A526-4F63-9AC0-FC87C7087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23A90DF-FE96-4187-B966-DD05D4D50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0DCFBCA-16FD-4022-9959-E79C44C85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8566025-267A-4E9D-987E-54468D31E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A22D74-2DFB-4E9C-B373-9C910712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5CE42A6-7AF2-437E-B328-D8AA0D162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30" name="Rectangle 29">
              <a:extLst>
                <a:ext uri="{FF2B5EF4-FFF2-40B4-BE49-F238E27FC236}">
                  <a16:creationId xmlns:a16="http://schemas.microsoft.com/office/drawing/2014/main" id="{F916101B-DF8F-4D74-ACCE-DEFC9378A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534E1D2-30F7-4233-A259-61C832C91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DAB82F57-B157-436C-9168-408FA346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514BC31-FC3B-425E-879B-71FE431CE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4F2369E-B162-479E-619A-C1D2DB6155BE}"/>
              </a:ext>
            </a:extLst>
          </p:cNvPr>
          <p:cNvSpPr txBox="1"/>
          <p:nvPr/>
        </p:nvSpPr>
        <p:spPr>
          <a:xfrm>
            <a:off x="680321" y="2336873"/>
            <a:ext cx="41242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het Groot </a:t>
            </a:r>
            <a:r>
              <a:rPr lang="en-US" sz="3600" dirty="0" err="1"/>
              <a:t>toneel</a:t>
            </a:r>
            <a:endParaRPr lang="en-US" sz="36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0041639-8370-4999-A4C0-A447304DC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197" y="488844"/>
            <a:ext cx="3378077" cy="35260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45A5976-B3AD-A54C-572E-5C8C541656C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747" r="11247" b="1"/>
          <a:stretch>
            <a:fillRect/>
          </a:stretch>
        </p:blipFill>
        <p:spPr>
          <a:xfrm>
            <a:off x="5816775" y="649711"/>
            <a:ext cx="2642797" cy="319333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FACA57A6-3AAB-45DE-A921-283970B17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679" y="488844"/>
            <a:ext cx="2739690" cy="248087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C40BA14-8126-4419-AF25-653B2E5F6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198" y="4169238"/>
            <a:ext cx="3378077" cy="220937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D3501AE-5431-4E1D-AC76-B7D19F903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680" y="3130583"/>
            <a:ext cx="2739690" cy="324803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8AAD8AB-0E21-D282-9714-1A4E836C5D0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8472" r="19522" b="1"/>
          <a:stretch>
            <a:fillRect/>
          </a:stretch>
        </p:blipFill>
        <p:spPr>
          <a:xfrm>
            <a:off x="9123405" y="3275733"/>
            <a:ext cx="2434951" cy="294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07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18">
            <a:extLst>
              <a:ext uri="{FF2B5EF4-FFF2-40B4-BE49-F238E27FC236}">
                <a16:creationId xmlns:a16="http://schemas.microsoft.com/office/drawing/2014/main" id="{56A8DA60-A526-4F63-9AC0-FC87C7087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9" name="Picture 20">
            <a:extLst>
              <a:ext uri="{FF2B5EF4-FFF2-40B4-BE49-F238E27FC236}">
                <a16:creationId xmlns:a16="http://schemas.microsoft.com/office/drawing/2014/main" id="{B23A90DF-FE96-4187-B966-DD05D4D50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0" name="Picture 22">
            <a:extLst>
              <a:ext uri="{FF2B5EF4-FFF2-40B4-BE49-F238E27FC236}">
                <a16:creationId xmlns:a16="http://schemas.microsoft.com/office/drawing/2014/main" id="{80DCFBCA-16FD-4022-9959-E79C44C85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71" name="Rectangle 24">
            <a:extLst>
              <a:ext uri="{FF2B5EF4-FFF2-40B4-BE49-F238E27FC236}">
                <a16:creationId xmlns:a16="http://schemas.microsoft.com/office/drawing/2014/main" id="{A8566025-267A-4E9D-987E-54468D31E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72" name="Rectangle 26">
            <a:extLst>
              <a:ext uri="{FF2B5EF4-FFF2-40B4-BE49-F238E27FC236}">
                <a16:creationId xmlns:a16="http://schemas.microsoft.com/office/drawing/2014/main" id="{C4A22D74-2DFB-4E9C-B373-9C910712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grpSp>
        <p:nvGrpSpPr>
          <p:cNvPr id="73" name="Group 28">
            <a:extLst>
              <a:ext uri="{FF2B5EF4-FFF2-40B4-BE49-F238E27FC236}">
                <a16:creationId xmlns:a16="http://schemas.microsoft.com/office/drawing/2014/main" id="{55CE42A6-7AF2-437E-B328-D8AA0D162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74" name="Rectangle 29">
              <a:extLst>
                <a:ext uri="{FF2B5EF4-FFF2-40B4-BE49-F238E27FC236}">
                  <a16:creationId xmlns:a16="http://schemas.microsoft.com/office/drawing/2014/main" id="{F916101B-DF8F-4D74-ACCE-DEFC9378A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30">
              <a:extLst>
                <a:ext uri="{FF2B5EF4-FFF2-40B4-BE49-F238E27FC236}">
                  <a16:creationId xmlns:a16="http://schemas.microsoft.com/office/drawing/2014/main" id="{9534E1D2-30F7-4233-A259-61C832C91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76" name="Rectangle 32">
            <a:extLst>
              <a:ext uri="{FF2B5EF4-FFF2-40B4-BE49-F238E27FC236}">
                <a16:creationId xmlns:a16="http://schemas.microsoft.com/office/drawing/2014/main" id="{DAB82F57-B157-436C-9168-408FA346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77" name="Picture 34">
            <a:extLst>
              <a:ext uri="{FF2B5EF4-FFF2-40B4-BE49-F238E27FC236}">
                <a16:creationId xmlns:a16="http://schemas.microsoft.com/office/drawing/2014/main" id="{5514BC31-FC3B-425E-879B-71FE431CE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E4B80BA-F488-2DC9-5B6E-24D1E5317874}"/>
              </a:ext>
            </a:extLst>
          </p:cNvPr>
          <p:cNvSpPr txBox="1"/>
          <p:nvPr/>
        </p:nvSpPr>
        <p:spPr>
          <a:xfrm>
            <a:off x="680321" y="2336873"/>
            <a:ext cx="41242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nl-BE" sz="4800" noProof="0" dirty="0"/>
              <a:t>En de meisjes slapen in het vierde.</a:t>
            </a:r>
          </a:p>
        </p:txBody>
      </p:sp>
      <p:sp>
        <p:nvSpPr>
          <p:cNvPr id="78" name="Rectangle 36">
            <a:extLst>
              <a:ext uri="{FF2B5EF4-FFF2-40B4-BE49-F238E27FC236}">
                <a16:creationId xmlns:a16="http://schemas.microsoft.com/office/drawing/2014/main" id="{10041639-8370-4999-A4C0-A447304DC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197" y="488844"/>
            <a:ext cx="3378077" cy="35260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F93F8D3-44F0-1B90-47A9-4627DDE0A26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2402" r="15592" b="1"/>
          <a:stretch>
            <a:fillRect/>
          </a:stretch>
        </p:blipFill>
        <p:spPr>
          <a:xfrm>
            <a:off x="5816775" y="649711"/>
            <a:ext cx="2642797" cy="3193332"/>
          </a:xfrm>
          <a:prstGeom prst="rect">
            <a:avLst/>
          </a:prstGeom>
        </p:spPr>
      </p:pic>
      <p:sp>
        <p:nvSpPr>
          <p:cNvPr id="79" name="Rectangle 38">
            <a:extLst>
              <a:ext uri="{FF2B5EF4-FFF2-40B4-BE49-F238E27FC236}">
                <a16:creationId xmlns:a16="http://schemas.microsoft.com/office/drawing/2014/main" id="{FACA57A6-3AAB-45DE-A921-283970B17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679" y="488844"/>
            <a:ext cx="2739690" cy="248087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40">
            <a:extLst>
              <a:ext uri="{FF2B5EF4-FFF2-40B4-BE49-F238E27FC236}">
                <a16:creationId xmlns:a16="http://schemas.microsoft.com/office/drawing/2014/main" id="{9C40BA14-8126-4419-AF25-653B2E5F6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198" y="4169238"/>
            <a:ext cx="3378077" cy="220937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42">
            <a:extLst>
              <a:ext uri="{FF2B5EF4-FFF2-40B4-BE49-F238E27FC236}">
                <a16:creationId xmlns:a16="http://schemas.microsoft.com/office/drawing/2014/main" id="{CD3501AE-5431-4E1D-AC76-B7D19F903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680" y="3130583"/>
            <a:ext cx="2739690" cy="324803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AC3EFCA-8FD8-AE7B-42E1-B58A1409B8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1222" r="26773" b="1"/>
          <a:stretch>
            <a:fillRect/>
          </a:stretch>
        </p:blipFill>
        <p:spPr>
          <a:xfrm>
            <a:off x="9123424" y="3275733"/>
            <a:ext cx="2434912" cy="294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4995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9C3D3C-5E00-40BE-B0F8-64783FF1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17EFAC-8EE6-49FB-ABD6-B079F6FEE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ECCF49-019C-491E-8A0B-828E9FA65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A42845B-CC95-4485-9D3A-D96B6EE04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637838-C48E-4126-9469-4A003CAAF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4" name="Picture 3" descr="Een foto van een hond met zijn tong uit zijn bek in een bloemenveld">
            <a:extLst>
              <a:ext uri="{FF2B5EF4-FFF2-40B4-BE49-F238E27FC236}">
                <a16:creationId xmlns:a16="http://schemas.microsoft.com/office/drawing/2014/main" id="{0EE1BF28-E4BA-75FA-9335-D475310B5C7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6679" b="5821"/>
          <a:stretch>
            <a:fillRect/>
          </a:stretch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10E786A-DD02-44AC-9218-565211732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BEC7939-8325-0211-884A-98CFB2252FEC}"/>
              </a:ext>
            </a:extLst>
          </p:cNvPr>
          <p:cNvSpPr txBox="1"/>
          <p:nvPr/>
        </p:nvSpPr>
        <p:spPr>
          <a:xfrm>
            <a:off x="680322" y="4402667"/>
            <a:ext cx="8133478" cy="940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latin typeface="+mj-lt"/>
                <a:ea typeface="+mj-ea"/>
                <a:cs typeface="+mj-cs"/>
              </a:rPr>
              <a:t>EINDE!!!!!!!!!!!!!!!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ABB181-BF29-4726-A569-41FB54271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A9E3A6-35E7-4115-89D6-D709B45B5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D62601-9D93-4783-B635-F799A354B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04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09C3D3C-5E00-40BE-B0F8-64783FF1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8FDAB8E-B415-49B0-9EE0-B6C3A7563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BF888DA-BF80-49E1-9FB0-DFBAC7AE4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7106897-5698-42C9-9432-E00E8AE43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28F7A47-08B1-40A2-A8A0-C8EFBF5FB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C37DDB7-CF1E-4923-8356-966F5F2A0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31" name="Rectangle 30">
              <a:extLst>
                <a:ext uri="{FF2B5EF4-FFF2-40B4-BE49-F238E27FC236}">
                  <a16:creationId xmlns:a16="http://schemas.microsoft.com/office/drawing/2014/main" id="{362D9DAF-241E-4594-BDF6-641F6D6A5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5F7A6CC-E753-44F2-9C9E-1B80D8190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2" name="Afbeelding 1">
            <a:extLst>
              <a:ext uri="{FF2B5EF4-FFF2-40B4-BE49-F238E27FC236}">
                <a16:creationId xmlns:a16="http://schemas.microsoft.com/office/drawing/2014/main" id="{5BA00B2A-81EF-8C9F-B39D-2608A5DFDA3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733" r="8733"/>
          <a:stretch>
            <a:fillRect/>
          </a:stretch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E1E1EAB6-C066-436F-B97B-506A3CAD0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A0584A2-7157-4FF9-BDF0-792791AE6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9BA6355-3ACC-6957-C7B3-82C2D6C5053F}"/>
              </a:ext>
            </a:extLst>
          </p:cNvPr>
          <p:cNvSpPr txBox="1"/>
          <p:nvPr/>
        </p:nvSpPr>
        <p:spPr>
          <a:xfrm>
            <a:off x="680322" y="2336873"/>
            <a:ext cx="3581635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000" dirty="0"/>
              <a:t>WITTE EN ZWARTE WOLVEN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5977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5916DBF-29BF-49BC-864D-B509C0E9F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AA1C78-8552-4CEE-9A2C-D65F2B95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679451A-81B4-4425-B9C2-4DAA69272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CE2A0D4-E8E2-468E-87E5-88D61B24A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530258-30B8-4334-9A8E-FD7AD232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F220A40-4B18-420B-95D0-FE08147D0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2A558B5-FAB6-4B49-A2BC-116B5A7A8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D09F9FB-7397-4B6E-88E4-AD0749C1C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59C2762-8840-40B6-9A31-43E08C87E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F4A7334-645F-4132-929A-EA1A55ACE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18C1288-C313-F373-E315-B497975A70AA}"/>
              </a:ext>
            </a:extLst>
          </p:cNvPr>
          <p:cNvSpPr txBox="1"/>
          <p:nvPr/>
        </p:nvSpPr>
        <p:spPr>
          <a:xfrm>
            <a:off x="1626732" y="2587398"/>
            <a:ext cx="5104843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LEKKER ETEN !!!!!!!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86EB63A-BAD8-44C1-8D44-73BE908A1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B37A914-8480-29AC-E359-27D9421FED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3933" y="1860293"/>
            <a:ext cx="4178419" cy="313061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1401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56A8DA60-A526-4F63-9AC0-FC87C7087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23A90DF-FE96-4187-B966-DD05D4D50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80DCFBCA-16FD-4022-9959-E79C44C85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A8566025-267A-4E9D-987E-54468D31E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4A22D74-2DFB-4E9C-B373-9C910712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5CE42A6-7AF2-437E-B328-D8AA0D162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77" name="Rectangle 76">
              <a:extLst>
                <a:ext uri="{FF2B5EF4-FFF2-40B4-BE49-F238E27FC236}">
                  <a16:creationId xmlns:a16="http://schemas.microsoft.com/office/drawing/2014/main" id="{F916101B-DF8F-4D74-ACCE-DEFC9378A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9534E1D2-30F7-4233-A259-61C832C91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DAB82F57-B157-436C-9168-408FA346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5514BC31-FC3B-425E-879B-71FE431CE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581DD58-EDEC-D3F2-2A2C-0F20C12E6D47}"/>
              </a:ext>
            </a:extLst>
          </p:cNvPr>
          <p:cNvSpPr txBox="1"/>
          <p:nvPr/>
        </p:nvSpPr>
        <p:spPr>
          <a:xfrm>
            <a:off x="680321" y="2336873"/>
            <a:ext cx="41242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600" dirty="0" err="1"/>
              <a:t>Juf</a:t>
            </a:r>
            <a:r>
              <a:rPr lang="en-US" sz="6600" dirty="0"/>
              <a:t>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600" dirty="0" err="1"/>
              <a:t>blobvis</a:t>
            </a:r>
            <a:r>
              <a:rPr lang="en-US" sz="1600" dirty="0"/>
              <a:t>.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0041639-8370-4999-A4C0-A447304DC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197" y="488844"/>
            <a:ext cx="3378077" cy="35260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BE37942-FB23-F9D8-39C8-2D1C5E79045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37994" b="1"/>
          <a:stretch>
            <a:fillRect/>
          </a:stretch>
        </p:blipFill>
        <p:spPr>
          <a:xfrm>
            <a:off x="5816775" y="649711"/>
            <a:ext cx="2642797" cy="3193332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FACA57A6-3AAB-45DE-A921-283970B17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679" y="488844"/>
            <a:ext cx="2739690" cy="248087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C40BA14-8126-4419-AF25-653B2E5F6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198" y="4169238"/>
            <a:ext cx="3378077" cy="220937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D3501AE-5431-4E1D-AC76-B7D19F903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680" y="3130583"/>
            <a:ext cx="2739690" cy="324803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3BCC284-77CD-406F-38B8-A538807577F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832" r="17163" b="1"/>
          <a:stretch>
            <a:fillRect/>
          </a:stretch>
        </p:blipFill>
        <p:spPr>
          <a:xfrm>
            <a:off x="9123425" y="3275733"/>
            <a:ext cx="2434910" cy="294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01052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8">
            <a:extLst>
              <a:ext uri="{FF2B5EF4-FFF2-40B4-BE49-F238E27FC236}">
                <a16:creationId xmlns:a16="http://schemas.microsoft.com/office/drawing/2014/main" id="{56A8DA60-A526-4F63-9AC0-FC87C7087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2" name="Picture 20">
            <a:extLst>
              <a:ext uri="{FF2B5EF4-FFF2-40B4-BE49-F238E27FC236}">
                <a16:creationId xmlns:a16="http://schemas.microsoft.com/office/drawing/2014/main" id="{B23A90DF-FE96-4187-B966-DD05D4D50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43" name="Picture 22">
            <a:extLst>
              <a:ext uri="{FF2B5EF4-FFF2-40B4-BE49-F238E27FC236}">
                <a16:creationId xmlns:a16="http://schemas.microsoft.com/office/drawing/2014/main" id="{80DCFBCA-16FD-4022-9959-E79C44C85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44" name="Rectangle 24">
            <a:extLst>
              <a:ext uri="{FF2B5EF4-FFF2-40B4-BE49-F238E27FC236}">
                <a16:creationId xmlns:a16="http://schemas.microsoft.com/office/drawing/2014/main" id="{A8566025-267A-4E9D-987E-54468D31E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5" name="Rectangle 26">
            <a:extLst>
              <a:ext uri="{FF2B5EF4-FFF2-40B4-BE49-F238E27FC236}">
                <a16:creationId xmlns:a16="http://schemas.microsoft.com/office/drawing/2014/main" id="{C4A22D74-2DFB-4E9C-B373-9C910712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6" name="Rectangle 28">
            <a:extLst>
              <a:ext uri="{FF2B5EF4-FFF2-40B4-BE49-F238E27FC236}">
                <a16:creationId xmlns:a16="http://schemas.microsoft.com/office/drawing/2014/main" id="{0310C906-023D-49ED-856D-E9161A22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17104" y="2336872"/>
            <a:ext cx="2647788" cy="359878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BDE2966-45A0-EAEF-91DB-0E17BDCFA99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391" r="2603" b="1"/>
          <a:stretch>
            <a:fillRect/>
          </a:stretch>
        </p:blipFill>
        <p:spPr>
          <a:xfrm>
            <a:off x="6317103" y="2772539"/>
            <a:ext cx="2256367" cy="2726401"/>
          </a:xfrm>
          <a:prstGeom prst="rect">
            <a:avLst/>
          </a:prstGeom>
        </p:spPr>
      </p:pic>
      <p:sp>
        <p:nvSpPr>
          <p:cNvPr id="47" name="Rectangle 30">
            <a:extLst>
              <a:ext uri="{FF2B5EF4-FFF2-40B4-BE49-F238E27FC236}">
                <a16:creationId xmlns:a16="http://schemas.microsoft.com/office/drawing/2014/main" id="{BC5D15B1-54B8-432A-B7AA-4E08463E1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9664" y="2336872"/>
            <a:ext cx="2673942" cy="359878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B1F7C33-FDB1-D7D5-3B25-1DA3DFDB734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3584" r="14410" b="1"/>
          <a:stretch>
            <a:fillRect/>
          </a:stretch>
        </p:blipFill>
        <p:spPr>
          <a:xfrm>
            <a:off x="9370532" y="2710213"/>
            <a:ext cx="2359530" cy="2851054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8B169A5C-555E-9A9C-B85F-BD955E25C5E1}"/>
              </a:ext>
            </a:extLst>
          </p:cNvPr>
          <p:cNvSpPr txBox="1"/>
          <p:nvPr/>
        </p:nvSpPr>
        <p:spPr>
          <a:xfrm>
            <a:off x="735576" y="2336872"/>
            <a:ext cx="38273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dirty="0"/>
              <a:t>Veel leuke kampen</a:t>
            </a:r>
          </a:p>
        </p:txBody>
      </p:sp>
    </p:spTree>
    <p:extLst>
      <p:ext uri="{BB962C8B-B14F-4D97-AF65-F5344CB8AC3E}">
        <p14:creationId xmlns:p14="http://schemas.microsoft.com/office/powerpoint/2010/main" val="187839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1533EAE-6646-6BC4-2762-FC731E9F57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198" r="8879"/>
          <a:stretch>
            <a:fillRect/>
          </a:stretch>
        </p:blipFill>
        <p:spPr>
          <a:xfrm>
            <a:off x="1530522" y="1632879"/>
            <a:ext cx="2849586" cy="284958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561A695-AB9A-48AB-39B3-E75FD9C402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846" r="13230"/>
          <a:stretch>
            <a:fillRect/>
          </a:stretch>
        </p:blipFill>
        <p:spPr>
          <a:xfrm>
            <a:off x="8394094" y="1632879"/>
            <a:ext cx="2849586" cy="284958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0535486-BC3B-0C84-4DEF-0C88F8E580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965" r="17112"/>
          <a:stretch>
            <a:fillRect/>
          </a:stretch>
        </p:blipFill>
        <p:spPr>
          <a:xfrm>
            <a:off x="4596058" y="1348066"/>
            <a:ext cx="3582085" cy="284958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230D5E83-D0AC-4EBB-C20E-BB787F749956}"/>
              </a:ext>
            </a:extLst>
          </p:cNvPr>
          <p:cNvSpPr txBox="1"/>
          <p:nvPr/>
        </p:nvSpPr>
        <p:spPr>
          <a:xfrm>
            <a:off x="4095295" y="5325268"/>
            <a:ext cx="60935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5400" dirty="0"/>
              <a:t>Free podium!!!</a:t>
            </a:r>
          </a:p>
        </p:txBody>
      </p:sp>
    </p:spTree>
    <p:extLst>
      <p:ext uri="{BB962C8B-B14F-4D97-AF65-F5344CB8AC3E}">
        <p14:creationId xmlns:p14="http://schemas.microsoft.com/office/powerpoint/2010/main" val="2250190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F90A3D7-2150-40EC-90CB-FD9CDABB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621B2A-7ED6-4407-9579-B117AEFDE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2538"/>
            <a:ext cx="5538554" cy="5925402"/>
          </a:xfrm>
          <a:prstGeom prst="rect">
            <a:avLst/>
          </a:prstGeom>
          <a:noFill/>
          <a:ln w="22225">
            <a:solidFill>
              <a:srgbClr val="598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2C3BE86-A045-8D4A-4BEC-5314DFC2C5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0338" b="-1"/>
          <a:stretch>
            <a:fillRect/>
          </a:stretch>
        </p:blipFill>
        <p:spPr>
          <a:xfrm>
            <a:off x="643467" y="609599"/>
            <a:ext cx="5211232" cy="560493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F44AE07-6B0A-445B-B590-66D2EC133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2021" y="453280"/>
            <a:ext cx="5538554" cy="5925402"/>
          </a:xfrm>
          <a:prstGeom prst="rect">
            <a:avLst/>
          </a:prstGeom>
          <a:noFill/>
          <a:ln w="22225">
            <a:solidFill>
              <a:srgbClr val="598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4A42C2C-815B-0834-F44D-54A5388781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032" r="8306" b="-1"/>
          <a:stretch>
            <a:fillRect/>
          </a:stretch>
        </p:blipFill>
        <p:spPr>
          <a:xfrm>
            <a:off x="6345682" y="579618"/>
            <a:ext cx="5211232" cy="560493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98F1F1F-728B-72F0-5FA1-F832C30A2797}"/>
              </a:ext>
            </a:extLst>
          </p:cNvPr>
          <p:cNvSpPr txBox="1"/>
          <p:nvPr/>
        </p:nvSpPr>
        <p:spPr>
          <a:xfrm>
            <a:off x="6780307" y="4347147"/>
            <a:ext cx="23234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/>
              <a:t>kub en honkbal</a:t>
            </a:r>
          </a:p>
        </p:txBody>
      </p:sp>
    </p:spTree>
    <p:extLst>
      <p:ext uri="{BB962C8B-B14F-4D97-AF65-F5344CB8AC3E}">
        <p14:creationId xmlns:p14="http://schemas.microsoft.com/office/powerpoint/2010/main" val="3454533060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5916DBF-29BF-49BC-864D-B509C0E9F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AA1C78-8552-4CEE-9A2C-D65F2B95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679451A-81B4-4425-B9C2-4DAA69272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CE2A0D4-E8E2-468E-87E5-88D61B24A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 noProof="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530258-30B8-4334-9A8E-FD7AD232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 noProof="0" dirty="0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F220A40-4B18-420B-95D0-FE08147D0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2A558B5-FAB6-4B49-A2BC-116B5A7A8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D09F9FB-7397-4B6E-88E4-AD0749C1C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59C2762-8840-40B6-9A31-43E08C87E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 noProof="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F4A7334-645F-4132-929A-EA1A55ACE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B5EC525-2A4F-0EC3-0F4A-F44F79B1A46A}"/>
              </a:ext>
            </a:extLst>
          </p:cNvPr>
          <p:cNvSpPr txBox="1"/>
          <p:nvPr/>
        </p:nvSpPr>
        <p:spPr>
          <a:xfrm>
            <a:off x="680321" y="2336873"/>
            <a:ext cx="5104843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4000" noProof="0" dirty="0"/>
              <a:t>Met honden spelen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86EB63A-BAD8-44C1-8D44-73BE908A1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E244B91-EF20-211C-33D2-62158B22243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-1" b="26555"/>
          <a:stretch>
            <a:fillRect/>
          </a:stretch>
        </p:blipFill>
        <p:spPr>
          <a:xfrm>
            <a:off x="7043933" y="2275973"/>
            <a:ext cx="4178419" cy="229925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789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F43138D-CA9A-4745-966F-07EE88560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012C2A-CAD4-4FC7-88BF-9DFF73BE3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DDF9A79-46CF-419A-803B-AC96F3DB5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32E6D14-E4A1-4DA0-A987-FDB23C63B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24BFA2-AC76-4F18-B9B8-94A238A68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44A96CB-BB2D-4B40-BD8C-C5839ECCC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8" name="Rectangle 27">
              <a:extLst>
                <a:ext uri="{FF2B5EF4-FFF2-40B4-BE49-F238E27FC236}">
                  <a16:creationId xmlns:a16="http://schemas.microsoft.com/office/drawing/2014/main" id="{41884710-7E7F-431C-8CCD-D090A5764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B49AEA9-FD7E-45EC-839D-2104AE82DF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F91778B-00FB-453F-8BAB-74DCA6DE8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927C77F-5BD7-4AC2-8A93-18341CB58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2FAC07A-3FE8-72E5-8E78-D896E8E7F300}"/>
              </a:ext>
            </a:extLst>
          </p:cNvPr>
          <p:cNvSpPr txBox="1"/>
          <p:nvPr/>
        </p:nvSpPr>
        <p:spPr>
          <a:xfrm>
            <a:off x="680322" y="2336873"/>
            <a:ext cx="563224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 err="1"/>
              <a:t>Jongens</a:t>
            </a:r>
            <a:r>
              <a:rPr lang="en-US" sz="4400" dirty="0"/>
              <a:t> </a:t>
            </a:r>
            <a:r>
              <a:rPr lang="en-US" sz="4400" dirty="0" err="1"/>
              <a:t>slapen</a:t>
            </a:r>
            <a:r>
              <a:rPr lang="en-US" sz="4400" dirty="0"/>
              <a:t> in het </a:t>
            </a:r>
            <a:r>
              <a:rPr lang="en-US" sz="4400" dirty="0" err="1"/>
              <a:t>zesde</a:t>
            </a:r>
            <a:r>
              <a:rPr lang="en-US" sz="4400" dirty="0"/>
              <a:t> </a:t>
            </a:r>
            <a:r>
              <a:rPr lang="en-US" sz="4400" dirty="0" err="1"/>
              <a:t>leerjaar</a:t>
            </a:r>
            <a:r>
              <a:rPr lang="en-US" sz="2000" dirty="0"/>
              <a:t>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B08D568-6EB7-E7FB-32C8-5AC16A3689B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822" r="2" b="13980"/>
          <a:stretch>
            <a:fillRect/>
          </a:stretch>
        </p:blipFill>
        <p:spPr>
          <a:xfrm>
            <a:off x="6984387" y="484632"/>
            <a:ext cx="4719805" cy="2836084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1D3ECAA0-2768-0717-08A9-52C6F59A5FD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1172" r="2" b="11247"/>
          <a:stretch>
            <a:fillRect/>
          </a:stretch>
        </p:blipFill>
        <p:spPr>
          <a:xfrm>
            <a:off x="6984386" y="3632401"/>
            <a:ext cx="4719805" cy="274353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802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erlij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0AF28097EFCB44B72D5DB34BE779FC" ma:contentTypeVersion="4" ma:contentTypeDescription="Een nieuw document maken." ma:contentTypeScope="" ma:versionID="df0cccb16bf9139529137f8ba08fca41">
  <xsd:schema xmlns:xsd="http://www.w3.org/2001/XMLSchema" xmlns:xs="http://www.w3.org/2001/XMLSchema" xmlns:p="http://schemas.microsoft.com/office/2006/metadata/properties" xmlns:ns3="ab9a0045-f4e2-4631-9078-e51cb7bd1a41" targetNamespace="http://schemas.microsoft.com/office/2006/metadata/properties" ma:root="true" ma:fieldsID="2a797c241e3e1379452f79b28c4b83d3" ns3:_="">
    <xsd:import namespace="ab9a0045-f4e2-4631-9078-e51cb7bd1a41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a0045-f4e2-4631-9078-e51cb7bd1a4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097528-E96C-41C9-AD25-0F698998E9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9a0045-f4e2-4631-9078-e51cb7bd1a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FB5BBA-0532-426E-8850-CF9183A81F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7F71D1-80CF-4846-9DB3-96D4B4E4C205}">
  <ds:schemaRefs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ab9a0045-f4e2-4631-9078-e51cb7bd1a41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TM04033917[[fn=Berlijn]]</Template>
  <TotalTime>0</TotalTime>
  <Words>48</Words>
  <Application>Microsoft Office PowerPoint</Application>
  <PresentationFormat>Breedbeeld</PresentationFormat>
  <Paragraphs>14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Trebuchet MS</vt:lpstr>
      <vt:lpstr>Berlijn</vt:lpstr>
      <vt:lpstr>JOEPIE BOSKLASSEN  !!!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Oona Van Bael</dc:creator>
  <cp:lastModifiedBy>Katrien Verbruggen</cp:lastModifiedBy>
  <cp:revision>3</cp:revision>
  <dcterms:created xsi:type="dcterms:W3CDTF">2025-09-26T12:49:36Z</dcterms:created>
  <dcterms:modified xsi:type="dcterms:W3CDTF">2025-09-30T15:13:43Z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0x010100750AF28097EFCB44B72D5DB34BE779FC</vt:lpwstr>
  </property>
</Properties>
</file>