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58" r:id="rId8"/>
    <p:sldId id="259" r:id="rId9"/>
    <p:sldId id="269" r:id="rId10"/>
    <p:sldId id="260" r:id="rId11"/>
    <p:sldId id="261" r:id="rId12"/>
    <p:sldId id="262" r:id="rId13"/>
    <p:sldId id="268" r:id="rId14"/>
    <p:sldId id="263" r:id="rId15"/>
    <p:sldId id="264" r:id="rId16"/>
    <p:sldId id="265" r:id="rId17"/>
    <p:sldId id="267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9933"/>
    <a:srgbClr val="00FF00"/>
    <a:srgbClr val="66FFCC"/>
    <a:srgbClr val="FF99CC"/>
    <a:srgbClr val="FFFF66"/>
    <a:srgbClr val="FF6600"/>
    <a:srgbClr val="FF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30T13:03:48.6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3533 24575,'36'-2'0,"-1"-2"0,0-2 0,0 0 0,35-13 0,14-3 0,1 3 0,-1-5 0,155-65 0,-182 58 0,-2-2 0,54-42 0,46-27 0,-22 16 0,-81 50 0,102-52 0,-113 67 0,-1-3 0,57-43 0,25-15 0,275-152 0,-127 87 0,-190 108 0,328-146 0,-162 70 0,-57 23 0,376-171 0,-391 187 0,-41 20 0,-43 19 0,118-33 0,-195 66 0,8-4 0,1-1 0,-2-1 0,1-1 0,23-17 0,47-24 0,250-78 0,-301 116 0,34-16 0,-3-4 0,91-56 0,-103 56 0,331-216 0,-362 231 0,57-32 0,-63 40 0,-1 0 0,-1-2 0,0-1 0,-1 0 0,-1-1 0,24-25 0,-26 23 0,0 1 0,2 1 0,0 0 0,1 1 0,0 1 0,1 1 0,25-12 0,-13 6 0,0-2 0,-1-1 0,-1-2 0,-1-1 0,45-47 0,-65 59-64,-1-1 0,0 0 0,0-1 0,-1 1 0,-1-2 0,-1 1 0,7-23 0,-6 16-789,6-14-5973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30T13:04:12.3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0 666 24575,'1'-12'0,"0"1"0,1 0 0,0-1 0,1 1 0,0 0 0,1 0 0,0 1 0,0-1 0,1 1 0,1 0 0,0 0 0,0 0 0,1 1 0,0 0 0,1 1 0,-1-1 0,17-12 0,12-8 0,2 2 0,1 1 0,44-21 0,-46 26 0,-15 8 0,0-2 0,-1 0 0,-1-1 0,-1-1 0,0-1 0,-1-1 0,-1-1 0,27-38 0,-34 42 0,1 1 0,1 0 0,0 1 0,1 1 0,24-19 0,-34 29 0,0 1 0,0-1 0,0 1 0,1 0 0,-1 0 0,1 1 0,0-1 0,-1 1 0,1-1 0,0 1 0,0 0 0,0 1 0,0-1 0,0 1 0,0 0 0,0 0 0,0 0 0,0 0 0,0 1 0,0-1 0,0 1 0,0 0 0,-1 0 0,1 1 0,0-1 0,0 1 0,-1 0 0,1 0 0,-1 0 0,0 0 0,0 0 0,6 6 0,5 7 0,0 1 0,-1 1 0,-1 0 0,-1 0 0,0 1 0,12 31 0,-9-8 0,-1 1 0,-2 0 0,-3 1 0,7 70 0,-12 113-145,-4-160-1075,1-31-5606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31T13:03:20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31T13:03:47.9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09:10:52.0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833 0 13285,'-833'7578'0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09:11:02.7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8623 8192,'99'0'10579,"0"0"-5266,99 0-3157,393 0-20002,-475 0 15311,0 0 3612,259 0 12895,-214 0-10508,3 0-6428,1 0-10050,-137 0 12917,38-1 62,0 3 0,82 14 0,207 64 35,-307-66 0,158 51 0,-97-25 4721,156 35 1,-205-59 147,23 4-1159,-44-12-5808,0 1 1,-1 2 0,59 25 0,57 16-5188,-1-16 4741,212 26 5216,-315-53-3285,0 3 0,57 20 0,41 11-24,-104-33 1379,175 41 13447,-127-23-11098,-38-12-5166,76 13-9507,-97-23 9581,219 27-363,-106-11 2364,-94-16 0,96 23 0,-103-15 0,2-3 0,0-1 0,77 5 0,83 6 0,34 1 0,-227-22 0,103 2 0,139 19 0,-125-7 2960,0-7 1,137-9-1,-76-1-3415,-125 4-7714,0 1 7675,-7 2 9066,79 15 0,-82-10-9160,30-1-5016,56 10-4073,58 5 9096,-144-19 429,0 2-1,96 24 1,-65-9 152,171 19 0,-165-29 0,140 34 0,173 63 0,-362-98 0,0-3 0,1-1 0,0-2 0,46-3 0,69 6 0,469 53 0,75-43 1153,-452-20-1426,-116 3 3229,244 0-7811,-217 0 6631,-61 0 3420,1 0 4428,97 0-4711,0 0-4623,401 0-13155,-273 0 7140,-109 0 6449,-36 0 4219,0 0 5081,-49 2-9867,166-5-173,-253-2-548,86-20 0,-4-1-784,264-7-7325,-36 4 1800,-99-7 6873,191-20 0,-107 19 0,-220 20-254,-35 4 1572,91-1 1,352 14 10574,-222 1-8147,-273-2-3746,1-3 0,-1 0 0,0-3 0,56-17 0,133-59 0,-82 15 0,-97 44 0,0 2 0,90-30 0,-118 46-426,0-1 0,-1 0 0,0-2 0,0 0 0,-1-1 0,0 0 0,-1-2 0,0 1 0,0-2-1,-2 0 1,0-1 0,14-18 0,1-4-1104,38-64 0,-15 8 2504,-22 22 5226,-11-5-5273,-3-83-8333,2-4-1703,4 51 8772,-4 0 1,2-160 0,-17 213 336,2 1 0,3 0 0,2 0 0,3 1 0,25-76 0,93-382 0,-93 348 0,17-179-472,0 2 2832,-44 294 4322,6-82-1,-13 54-3910,-1 30-3136,3 1 1,2 1 0,13-46-1,1-12-653,2-86 542,-16 110 641,24-102-1,-11 80 1147,10-118 1,-12 83-4098,4-82-5023,-19-478 1743,-6 351 4705,1 311 1361,-2 0 0,-2 0 0,-1 1 0,-21-62 0,1 2 0,-47-132 5231,-1-7 3653,66 193-8156,2 1 1,-3-47 0,1-16-2930,-25-132-10382,21 161 11534,-1 1 3442,-19-133-5254,14 114 3043,5 24 1625,-36-110 0,32 134 2596,-35-56 0,-11-28 1017,51 97-6116,-2 0 1,-21-33 0,21 40-557,-1 1 0,-1 1 1,0 0-1,-2 2 1,-35-29-1,51 44 1125,-211-152-6527,165 125 5831,-56-26 1,85 45 822,0-1 0,0-1 0,-23-20 0,10 8 0,8 9 464,0 1 0,-1 1 0,-49-18 0,-16-8 1625,55 22 257,-1 2 1,-1 1-1,0 2 0,0 1 0,-47-7 0,9 4-2346,30 5 0,-82-6 0,105 14-1079,-1-1 0,-34-8 0,-91-38-9246,30 8 5865,71 30 6942,-26-1 6267,-14-4-1958,37 8-8486,-68-4 0,65 8-573,-55-11 0,54 6-1780,-89-3 0,51 6 2048,-140-29 2000,84 13 0,91 12 0,-68-3 0,77 8 0,1-1 0,-91-25 0,89 18 0,0 2 0,-73-7 0,-215-28 0,160 17 0,79 20 0,-187 7 0,130 5 0,-5349-3 10916,4806 0-3961,-349 0-7300,658-32-14236,342 26 12674,-73-13 1355,-55-5 66,-455 19 2623,334 8-329,166-3 6170,-2 0-7041,-1 0-5444,2 0-3846,-4320 0 8353,4421-1 162,0 2 0,1 2 1,-1 0-1,-39 11 0,58-10-157,-1 0 1,1 1-1,-1 0 0,1 1 1,1 0-1,-1 1 0,1 0 1,1 1-1,-1 1 0,1-1 0,0 2 1,-11 13-1,-121 131 1731,5-7-3123,113-116 2938,-30 47 0,3 7 2076,-23 39 4084,21-42-5358,-84 138-2353,118-186 0,1 0 0,-20 58 0,30-69 0,1-1 0,1 1 0,2 0 0,0 0 0,-1 36 0,5-55-21,0-1 0,0 1 1,0-1-1,1 1 0,0 0 0,0-1 1,0 1-1,0-1 0,0 0 1,1 1-1,0-1 0,-1 0 1,1 0-1,0 0 0,1 0 1,-1 0-1,0 0 0,1-1 1,0 1-1,-1-1 0,1 0 0,0 0 1,0 0-1,1 0 0,-1 0 1,0-1-1,0 1 0,1-1 1,-1 0-1,1 0 0,-1 0 1,5 0-1,14 2-258,-1 0 1,1-2 0,0-1-1,29-2 1,-17 0-123,68 0 1359,182-28 0,-196 18-10423,-33 5 4039,-19 1 6877,8-4-891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31T13:05:37.735"/>
    </inkml:context>
    <inkml:brush xml:id="br0">
      <inkml:brushProperty name="width" value="0.035" units="cm"/>
      <inkml:brushProperty name="height" value="0.035" units="cm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8711A-6884-6C44-7F93-C71FB3254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70CD98-6A8E-C10C-FF74-99D3E5736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693BCB-6CCE-2BC4-2A75-1224A8C7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FB426-F0A8-EFAF-BE2E-EBE958E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B59505-152A-7D7D-5B3F-0287525C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743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B2E5C-20BA-65AF-AFE2-C0C53C16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48738C-2683-620A-3244-7FD0D65EF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50FA26-8B82-9F1B-834F-582A4E0E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5373E6-BF4F-1851-BB2E-05AE891C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E408-3E12-A287-1EE1-B8AF652A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017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9ECEB0C-860C-8B5B-5D26-CF0E6366A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A44128-0D61-7A88-37B7-813AE1612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FE4819-BB40-F271-A2F1-F205891B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7CAE83-1E73-6419-9B46-C9903DED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C9ADFD-B608-45B0-0648-34A19632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690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67235-6C50-85D1-7A42-8F42839A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5346DD-E97C-9E13-513D-4522A840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7B26B8-BBBB-1BA4-5D84-52E5364A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466786-3078-DFC6-F912-6BD2BB78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9AAD02-8E7F-AF68-270F-66981C34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69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9987C-EF98-542A-E333-C39E716A8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AB4B3F-AC5A-F6F1-A99B-C66136E84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A8558-FABD-3158-3E01-52F64AF4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2E312C-3049-4377-418A-E698F384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FCB8A3-A89A-AC83-A19A-68337375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743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9434A-8F00-690E-8251-2ACE1F1A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4B6ED-E151-85F3-1EC9-2D3588490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713C56-8F14-802B-F886-B62742EAF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DEB9C0-6FEB-D9A7-ED72-02AED30D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F099FB-CA80-0C7B-40E0-569BF112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A35BFD-918D-C560-9DA0-9EF5A137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639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4F056-7079-5B18-7B3B-4AA64813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E18635-BFC9-2467-A7F2-6602EB0CD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1C5BEE-EFFB-09C1-5487-F671763CF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D4F6E81-D3D0-E6FC-140A-00D2612AE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437A9E-FB29-CDDC-DE9F-60A4182C2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F19D92-660E-3B17-773F-29C403FE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F7370F-6F32-BC4F-6B99-D055FA60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5137D36-B9C5-55CF-D949-6AFFB246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052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FEA18-E0E0-966E-7CEF-4ECD0DE3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EBA3821-AE4C-4006-58D2-FDDABEC5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39FC28-CF30-24C6-D944-900A2C90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8E8D03-2AB5-63E5-08B6-16A57A4B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388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A6F5B00-6552-9D5B-62F7-8F44E47B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592139-20F2-C4F8-E8DA-F455F56D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C99E55-6E6E-1539-73EF-BC65F62D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94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030C6-734F-614F-9670-2DB18AE8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820B74-2445-EF0F-E20F-308E09282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36365E-EC57-3828-57C7-4B0337645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4466EA-D5C6-079E-334B-82CD1BBE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A1F722-B1C0-2432-1E53-B979615A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43DBD3-BD69-A73B-399A-6C7B94AF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588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7B693-AA42-804B-C871-3B75FBED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798C6DB-FF4C-6850-DD06-AD406E376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6E8C38-DF96-F8AA-1607-7F7A22998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0EE52B-C248-92F0-D7F8-9481CF83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16C9F7-5E71-756F-D2E1-F5767A1C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0185CA-66AA-12A2-C90D-A95B2800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9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81B9475-355D-2628-17B1-59B75BB0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CECD0-3752-8D03-C2B7-92C9EEC5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3A7E0D-A613-7108-57DB-D18671158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93C180-44A0-4D1B-BDBC-F6C36515A714}" type="datetimeFigureOut">
              <a:rPr lang="nl-BE" smtClean="0"/>
              <a:t>23/04/2026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C0327A-E081-27CD-3A3B-46AE2BBB0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E20E7-EFF8-9F05-4615-07E134EAF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A1496C-9457-4195-8CD4-8FA29995EF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2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customXml" Target="../ink/ink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CD3FB1-7BF0-2F0F-F405-21F85B33BE25}"/>
              </a:ext>
            </a:extLst>
          </p:cNvPr>
          <p:cNvSpPr txBox="1"/>
          <p:nvPr/>
        </p:nvSpPr>
        <p:spPr>
          <a:xfrm>
            <a:off x="2758191" y="419725"/>
            <a:ext cx="542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Een dagje in Waals-Brabant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40FFE8-2C2D-2F91-8D46-3C7C1803C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5" y="1224898"/>
            <a:ext cx="3870429" cy="268912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357B34B-8EE2-1861-F8A3-79716717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818" y="862268"/>
            <a:ext cx="6781800" cy="571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BEFB077B-37FC-3549-9EAB-ECE7DB464EA2}"/>
                  </a:ext>
                </a:extLst>
              </p14:cNvPr>
              <p14:cNvContentPartPr/>
              <p14:nvPr/>
            </p14:nvContentPartPr>
            <p14:xfrm>
              <a:off x="5786203" y="3719768"/>
              <a:ext cx="2377080" cy="127188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BEFB077B-37FC-3549-9EAB-ECE7DB464E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0083" y="3713648"/>
                <a:ext cx="2389320" cy="12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821FCCB7-55AD-459D-DEBE-68981E370006}"/>
                  </a:ext>
                </a:extLst>
              </p14:cNvPr>
              <p14:cNvContentPartPr/>
              <p14:nvPr/>
            </p14:nvContentPartPr>
            <p14:xfrm>
              <a:off x="7944763" y="3553088"/>
              <a:ext cx="330480" cy="2829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821FCCB7-55AD-459D-DEBE-68981E3700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8643" y="3546968"/>
                <a:ext cx="342720" cy="2952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62D3A566-BF3D-E4E6-A02D-663EBB5697A9}"/>
              </a:ext>
            </a:extLst>
          </p:cNvPr>
          <p:cNvSpPr txBox="1"/>
          <p:nvPr/>
        </p:nvSpPr>
        <p:spPr>
          <a:xfrm>
            <a:off x="3057993" y="4991648"/>
            <a:ext cx="411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Onze provincie en provincie hoofdplaats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37952246-1CC8-5979-C2E2-22642B769A20}"/>
                  </a:ext>
                </a:extLst>
              </p14:cNvPr>
              <p14:cNvContentPartPr/>
              <p14:nvPr/>
            </p14:nvContentPartPr>
            <p14:xfrm>
              <a:off x="6640483" y="3657128"/>
              <a:ext cx="360" cy="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37952246-1CC8-5979-C2E2-22642B769A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34363" y="3651008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812E144-444C-A3DB-1052-3817302CCBE9}"/>
                  </a:ext>
                </a:extLst>
              </p14:cNvPr>
              <p14:cNvContentPartPr/>
              <p14:nvPr/>
            </p14:nvContentPartPr>
            <p14:xfrm>
              <a:off x="2383483" y="1514048"/>
              <a:ext cx="360" cy="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812E144-444C-A3DB-1052-3817302CCB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77363" y="1507928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kstvak 7">
            <a:extLst>
              <a:ext uri="{FF2B5EF4-FFF2-40B4-BE49-F238E27FC236}">
                <a16:creationId xmlns:a16="http://schemas.microsoft.com/office/drawing/2014/main" id="{E197871F-933B-7DA1-F1D8-D76F8BAA0EA0}"/>
              </a:ext>
            </a:extLst>
          </p:cNvPr>
          <p:cNvSpPr txBox="1"/>
          <p:nvPr/>
        </p:nvSpPr>
        <p:spPr>
          <a:xfrm>
            <a:off x="4126509" y="3936360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 dirty="0"/>
              <a:t>Brabant Wallon</a:t>
            </a:r>
          </a:p>
        </p:txBody>
      </p:sp>
    </p:spTree>
    <p:extLst>
      <p:ext uri="{BB962C8B-B14F-4D97-AF65-F5344CB8AC3E}">
        <p14:creationId xmlns:p14="http://schemas.microsoft.com/office/powerpoint/2010/main" val="18603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87FC7A1-4B1C-CBB7-A5EF-F123493F3A01}"/>
              </a:ext>
            </a:extLst>
          </p:cNvPr>
          <p:cNvSpPr txBox="1"/>
          <p:nvPr/>
        </p:nvSpPr>
        <p:spPr>
          <a:xfrm>
            <a:off x="804672" y="2421683"/>
            <a:ext cx="4765949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2"/>
                </a:solidFill>
              </a:rPr>
              <a:t>Deze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folkore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zijn</a:t>
            </a:r>
            <a:r>
              <a:rPr lang="en-US" sz="3200" b="1" dirty="0">
                <a:solidFill>
                  <a:schemeClr val="tx2"/>
                </a:solidFill>
              </a:rPr>
              <a:t> de Gilles.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9C0A4E-CBA3-7BEA-3923-198D74293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988" y="2357123"/>
            <a:ext cx="5834809" cy="281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56A029-D803-47A2-B79C-4527891BE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1D96995-5226-4718-9475-B918D16C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663" y="1467136"/>
            <a:ext cx="4429266" cy="5404512"/>
          </a:xfrm>
          <a:custGeom>
            <a:avLst/>
            <a:gdLst>
              <a:gd name="connsiteX0" fmla="*/ 824338 w 4383631"/>
              <a:gd name="connsiteY0" fmla="*/ 881 h 5404513"/>
              <a:gd name="connsiteX1" fmla="*/ 988232 w 4383631"/>
              <a:gd name="connsiteY1" fmla="*/ 1512 h 5404513"/>
              <a:gd name="connsiteX2" fmla="*/ 2378019 w 4383631"/>
              <a:gd name="connsiteY2" fmla="*/ 394359 h 5404513"/>
              <a:gd name="connsiteX3" fmla="*/ 4005393 w 4383631"/>
              <a:gd name="connsiteY3" fmla="*/ 5010381 h 5404513"/>
              <a:gd name="connsiteX4" fmla="*/ 3668913 w 4383631"/>
              <a:gd name="connsiteY4" fmla="*/ 5403338 h 5404513"/>
              <a:gd name="connsiteX5" fmla="*/ 3667357 w 4383631"/>
              <a:gd name="connsiteY5" fmla="*/ 5404513 h 5404513"/>
              <a:gd name="connsiteX6" fmla="*/ 0 w 4383631"/>
              <a:gd name="connsiteY6" fmla="*/ 5404513 h 5404513"/>
              <a:gd name="connsiteX7" fmla="*/ 0 w 4383631"/>
              <a:gd name="connsiteY7" fmla="*/ 143051 h 5404513"/>
              <a:gd name="connsiteX8" fmla="*/ 193256 w 4383631"/>
              <a:gd name="connsiteY8" fmla="*/ 87176 h 5404513"/>
              <a:gd name="connsiteX9" fmla="*/ 824338 w 4383631"/>
              <a:gd name="connsiteY9" fmla="*/ 881 h 54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3631" h="5404513">
                <a:moveTo>
                  <a:pt x="824338" y="881"/>
                </a:moveTo>
                <a:cubicBezTo>
                  <a:pt x="878770" y="-471"/>
                  <a:pt x="933413" y="-270"/>
                  <a:pt x="988232" y="1512"/>
                </a:cubicBezTo>
                <a:cubicBezTo>
                  <a:pt x="1445852" y="16389"/>
                  <a:pt x="1915763" y="141496"/>
                  <a:pt x="2378019" y="394359"/>
                </a:cubicBezTo>
                <a:cubicBezTo>
                  <a:pt x="4031265" y="1298718"/>
                  <a:pt x="4945843" y="3467048"/>
                  <a:pt x="4005393" y="5010381"/>
                </a:cubicBezTo>
                <a:cubicBezTo>
                  <a:pt x="3906203" y="5173158"/>
                  <a:pt x="3793241" y="5299621"/>
                  <a:pt x="3668913" y="5403338"/>
                </a:cubicBezTo>
                <a:lnTo>
                  <a:pt x="3667357" y="5404513"/>
                </a:lnTo>
                <a:lnTo>
                  <a:pt x="0" y="5404513"/>
                </a:lnTo>
                <a:lnTo>
                  <a:pt x="0" y="143051"/>
                </a:lnTo>
                <a:lnTo>
                  <a:pt x="193256" y="87176"/>
                </a:lnTo>
                <a:cubicBezTo>
                  <a:pt x="398954" y="35580"/>
                  <a:pt x="610013" y="6202"/>
                  <a:pt x="824338" y="88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8D8A6E-2068-17FD-7787-B2CE993F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08" r="32280" b="-1"/>
          <a:stretch>
            <a:fillRect/>
          </a:stretch>
        </p:blipFill>
        <p:spPr>
          <a:xfrm>
            <a:off x="-7" y="1676463"/>
            <a:ext cx="4211054" cy="5181530"/>
          </a:xfrm>
          <a:custGeom>
            <a:avLst/>
            <a:gdLst/>
            <a:ahLst/>
            <a:cxnLst/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3" y="5181530"/>
                </a:lnTo>
                <a:lnTo>
                  <a:pt x="0" y="5181530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D7B82C1-B831-4DDE-BDF4-2C767EB49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6470"/>
            <a:ext cx="4211054" cy="5181530"/>
          </a:xfrm>
          <a:custGeom>
            <a:avLst/>
            <a:gdLst>
              <a:gd name="connsiteX0" fmla="*/ 1165310 w 4211054"/>
              <a:gd name="connsiteY0" fmla="*/ 990 h 5181530"/>
              <a:gd name="connsiteX1" fmla="*/ 2418078 w 4211054"/>
              <a:gd name="connsiteY1" fmla="*/ 367333 h 5181530"/>
              <a:gd name="connsiteX2" fmla="*/ 3861693 w 4211054"/>
              <a:gd name="connsiteY2" fmla="*/ 4749397 h 5181530"/>
              <a:gd name="connsiteX3" fmla="*/ 3592887 w 4211054"/>
              <a:gd name="connsiteY3" fmla="*/ 5091022 h 5181530"/>
              <a:gd name="connsiteX4" fmla="*/ 3483152 w 4211054"/>
              <a:gd name="connsiteY4" fmla="*/ 5181530 h 5181530"/>
              <a:gd name="connsiteX5" fmla="*/ 0 w 4211054"/>
              <a:gd name="connsiteY5" fmla="*/ 5181530 h 5181530"/>
              <a:gd name="connsiteX6" fmla="*/ 0 w 4211054"/>
              <a:gd name="connsiteY6" fmla="*/ 5181528 h 5181530"/>
              <a:gd name="connsiteX7" fmla="*/ 2981677 w 4211054"/>
              <a:gd name="connsiteY7" fmla="*/ 5181528 h 5181530"/>
              <a:gd name="connsiteX8" fmla="*/ 3028606 w 4211054"/>
              <a:gd name="connsiteY8" fmla="*/ 5160626 h 5181530"/>
              <a:gd name="connsiteX9" fmla="*/ 3747110 w 4211054"/>
              <a:gd name="connsiteY9" fmla="*/ 4553549 h 5181530"/>
              <a:gd name="connsiteX10" fmla="*/ 2353269 w 4211054"/>
              <a:gd name="connsiteY10" fmla="*/ 527791 h 5181530"/>
              <a:gd name="connsiteX11" fmla="*/ 1162923 w 4211054"/>
              <a:gd name="connsiteY11" fmla="*/ 185179 h 5181530"/>
              <a:gd name="connsiteX12" fmla="*/ 80119 w 4211054"/>
              <a:gd name="connsiteY12" fmla="*/ 399295 h 5181530"/>
              <a:gd name="connsiteX13" fmla="*/ 0 w 4211054"/>
              <a:gd name="connsiteY13" fmla="*/ 438059 h 5181530"/>
              <a:gd name="connsiteX14" fmla="*/ 0 w 4211054"/>
              <a:gd name="connsiteY14" fmla="*/ 251609 h 5181530"/>
              <a:gd name="connsiteX15" fmla="*/ 158783 w 4211054"/>
              <a:gd name="connsiteY15" fmla="*/ 182603 h 5181530"/>
              <a:gd name="connsiteX16" fmla="*/ 1165310 w 4211054"/>
              <a:gd name="connsiteY16" fmla="*/ 990 h 518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2" y="5181530"/>
                </a:lnTo>
                <a:lnTo>
                  <a:pt x="0" y="5181530"/>
                </a:lnTo>
                <a:lnTo>
                  <a:pt x="0" y="5181528"/>
                </a:lnTo>
                <a:lnTo>
                  <a:pt x="2981677" y="5181528"/>
                </a:lnTo>
                <a:lnTo>
                  <a:pt x="3028606" y="5160626"/>
                </a:lnTo>
                <a:cubicBezTo>
                  <a:pt x="3311277" y="5028098"/>
                  <a:pt x="3558318" y="4869020"/>
                  <a:pt x="3747110" y="4553549"/>
                </a:cubicBezTo>
                <a:cubicBezTo>
                  <a:pt x="4552598" y="3207566"/>
                  <a:pt x="3769268" y="1316508"/>
                  <a:pt x="2353269" y="527791"/>
                </a:cubicBezTo>
                <a:cubicBezTo>
                  <a:pt x="1957349" y="307263"/>
                  <a:pt x="1554872" y="198154"/>
                  <a:pt x="1162923" y="185179"/>
                </a:cubicBezTo>
                <a:cubicBezTo>
                  <a:pt x="787306" y="172747"/>
                  <a:pt x="421359" y="248602"/>
                  <a:pt x="80119" y="399295"/>
                </a:cubicBezTo>
                <a:lnTo>
                  <a:pt x="0" y="438059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EB6291-5B14-4134-B234-BE224349E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9458" y="-13648"/>
            <a:ext cx="4289727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7A57860-4E75-47A2-A2FB-36FAA8979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68E0C8-0F67-F6D0-92EB-10FCCDFA3D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5608"/>
          <a:stretch>
            <a:fillRect/>
          </a:stretch>
        </p:blipFill>
        <p:spPr>
          <a:xfrm>
            <a:off x="3332189" y="1"/>
            <a:ext cx="3997527" cy="2646947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DADC7F-B4F8-4013-B67D-463D600E8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2189" y="1"/>
            <a:ext cx="3997527" cy="2646947"/>
          </a:xfrm>
          <a:custGeom>
            <a:avLst/>
            <a:gdLst>
              <a:gd name="connsiteX0" fmla="*/ 478501 w 3997527"/>
              <a:gd name="connsiteY0" fmla="*/ 2 h 2646947"/>
              <a:gd name="connsiteX1" fmla="*/ 382993 w 3997527"/>
              <a:gd name="connsiteY1" fmla="*/ 123929 h 2646947"/>
              <a:gd name="connsiteX2" fmla="*/ 290041 w 3997527"/>
              <a:gd name="connsiteY2" fmla="*/ 274421 h 2646947"/>
              <a:gd name="connsiteX3" fmla="*/ 117491 w 3997527"/>
              <a:gd name="connsiteY3" fmla="*/ 923641 h 2646947"/>
              <a:gd name="connsiteX4" fmla="*/ 403069 w 3997527"/>
              <a:gd name="connsiteY4" fmla="*/ 1526467 h 2646947"/>
              <a:gd name="connsiteX5" fmla="*/ 546966 w 3997527"/>
              <a:gd name="connsiteY5" fmla="*/ 1717806 h 2646947"/>
              <a:gd name="connsiteX6" fmla="*/ 1897207 w 3997527"/>
              <a:gd name="connsiteY6" fmla="*/ 2465727 h 2646947"/>
              <a:gd name="connsiteX7" fmla="*/ 2922217 w 3997527"/>
              <a:gd name="connsiteY7" fmla="*/ 2005601 h 2646947"/>
              <a:gd name="connsiteX8" fmla="*/ 3046959 w 3997527"/>
              <a:gd name="connsiteY8" fmla="*/ 1914233 h 2646947"/>
              <a:gd name="connsiteX9" fmla="*/ 3614314 w 3997527"/>
              <a:gd name="connsiteY9" fmla="*/ 1436596 h 2646947"/>
              <a:gd name="connsiteX10" fmla="*/ 3805939 w 3997527"/>
              <a:gd name="connsiteY10" fmla="*/ 923641 h 2646947"/>
              <a:gd name="connsiteX11" fmla="*/ 3633781 w 3997527"/>
              <a:gd name="connsiteY11" fmla="*/ 75714 h 2646947"/>
              <a:gd name="connsiteX12" fmla="*/ 3595267 w 3997527"/>
              <a:gd name="connsiteY12" fmla="*/ 2 h 2646947"/>
              <a:gd name="connsiteX13" fmla="*/ 292993 w 3997527"/>
              <a:gd name="connsiteY13" fmla="*/ 0 h 2646947"/>
              <a:gd name="connsiteX14" fmla="*/ 3828920 w 3997527"/>
              <a:gd name="connsiteY14" fmla="*/ 0 h 2646947"/>
              <a:gd name="connsiteX15" fmla="*/ 3877162 w 3997527"/>
              <a:gd name="connsiteY15" fmla="*/ 126877 h 2646947"/>
              <a:gd name="connsiteX16" fmla="*/ 3997527 w 3997527"/>
              <a:gd name="connsiteY16" fmla="*/ 908578 h 2646947"/>
              <a:gd name="connsiteX17" fmla="*/ 3789844 w 3997527"/>
              <a:gd name="connsiteY17" fmla="*/ 1486825 h 2646947"/>
              <a:gd name="connsiteX18" fmla="*/ 3174946 w 3997527"/>
              <a:gd name="connsiteY18" fmla="*/ 2025257 h 2646947"/>
              <a:gd name="connsiteX19" fmla="*/ 3039752 w 3997527"/>
              <a:gd name="connsiteY19" fmla="*/ 2128254 h 2646947"/>
              <a:gd name="connsiteX20" fmla="*/ 1928850 w 3997527"/>
              <a:gd name="connsiteY20" fmla="*/ 2646947 h 2646947"/>
              <a:gd name="connsiteX21" fmla="*/ 465463 w 3997527"/>
              <a:gd name="connsiteY21" fmla="*/ 1803828 h 2646947"/>
              <a:gd name="connsiteX22" fmla="*/ 309508 w 3997527"/>
              <a:gd name="connsiteY22" fmla="*/ 1588134 h 2646947"/>
              <a:gd name="connsiteX23" fmla="*/ 0 w 3997527"/>
              <a:gd name="connsiteY23" fmla="*/ 908578 h 2646947"/>
              <a:gd name="connsiteX24" fmla="*/ 187010 w 3997527"/>
              <a:gd name="connsiteY24" fmla="*/ 176721 h 2646947"/>
              <a:gd name="connsiteX25" fmla="*/ 287750 w 3997527"/>
              <a:gd name="connsiteY25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97527" h="2646947">
                <a:moveTo>
                  <a:pt x="478501" y="2"/>
                </a:moveTo>
                <a:lnTo>
                  <a:pt x="382993" y="123929"/>
                </a:lnTo>
                <a:cubicBezTo>
                  <a:pt x="349048" y="172951"/>
                  <a:pt x="318041" y="223144"/>
                  <a:pt x="290041" y="274421"/>
                </a:cubicBezTo>
                <a:cubicBezTo>
                  <a:pt x="175588" y="484093"/>
                  <a:pt x="117491" y="702521"/>
                  <a:pt x="117491" y="923641"/>
                </a:cubicBezTo>
                <a:cubicBezTo>
                  <a:pt x="117491" y="1146334"/>
                  <a:pt x="210177" y="1276386"/>
                  <a:pt x="403069" y="1526467"/>
                </a:cubicBezTo>
                <a:cubicBezTo>
                  <a:pt x="449609" y="1586781"/>
                  <a:pt x="497735" y="1649187"/>
                  <a:pt x="546966" y="1717806"/>
                </a:cubicBezTo>
                <a:cubicBezTo>
                  <a:pt x="923173" y="2242063"/>
                  <a:pt x="1327000" y="2465727"/>
                  <a:pt x="1897207" y="2465727"/>
                </a:cubicBezTo>
                <a:cubicBezTo>
                  <a:pt x="2271434" y="2465727"/>
                  <a:pt x="2546010" y="2283518"/>
                  <a:pt x="2922217" y="2005601"/>
                </a:cubicBezTo>
                <a:cubicBezTo>
                  <a:pt x="2964245" y="1974547"/>
                  <a:pt x="3006275" y="1943867"/>
                  <a:pt x="3046959" y="1914233"/>
                </a:cubicBezTo>
                <a:cubicBezTo>
                  <a:pt x="3267474" y="1753426"/>
                  <a:pt x="3475721" y="1601521"/>
                  <a:pt x="3614314" y="1436596"/>
                </a:cubicBezTo>
                <a:cubicBezTo>
                  <a:pt x="3746813" y="1278931"/>
                  <a:pt x="3805939" y="1120743"/>
                  <a:pt x="3805939" y="923641"/>
                </a:cubicBezTo>
                <a:cubicBezTo>
                  <a:pt x="3805939" y="614875"/>
                  <a:pt x="3746267" y="325578"/>
                  <a:pt x="3633781" y="75714"/>
                </a:cubicBezTo>
                <a:lnTo>
                  <a:pt x="3595267" y="2"/>
                </a:lnTo>
                <a:close/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0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8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0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390D4D-51BC-C375-0A74-821D722100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1" r="2810" b="2"/>
          <a:stretch>
            <a:fillRect/>
          </a:stretch>
        </p:blipFill>
        <p:spPr>
          <a:xfrm>
            <a:off x="8253666" y="2"/>
            <a:ext cx="3938337" cy="332159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8657D3-FF5C-4E4D-BF2D-FA413B67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FE330F-B54F-563A-8A33-280AF5090F0B}"/>
              </a:ext>
            </a:extLst>
          </p:cNvPr>
          <p:cNvSpPr txBox="1"/>
          <p:nvPr/>
        </p:nvSpPr>
        <p:spPr>
          <a:xfrm>
            <a:off x="4959350" y="4444778"/>
            <a:ext cx="5729985" cy="1773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Walibi</a:t>
            </a:r>
            <a:r>
              <a:rPr lang="en-US" sz="2400" dirty="0"/>
              <a:t> is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bekende</a:t>
            </a:r>
            <a:r>
              <a:rPr lang="en-US" sz="2400" dirty="0"/>
              <a:t> </a:t>
            </a:r>
            <a:r>
              <a:rPr lang="en-US" sz="2400" b="1" dirty="0" err="1"/>
              <a:t>groep</a:t>
            </a:r>
            <a:r>
              <a:rPr lang="en-US" sz="2400" b="1" dirty="0"/>
              <a:t> </a:t>
            </a:r>
            <a:r>
              <a:rPr lang="en-US" sz="2400" b="1" dirty="0" err="1"/>
              <a:t>attractieparken</a:t>
            </a:r>
            <a:r>
              <a:rPr lang="en-US" sz="2400" b="1" dirty="0"/>
              <a:t> </a:t>
            </a:r>
            <a:r>
              <a:rPr lang="en-US" sz="2400" dirty="0"/>
              <a:t>in Europa, met </a:t>
            </a:r>
            <a:r>
              <a:rPr lang="en-US" sz="2400" b="1" dirty="0" err="1"/>
              <a:t>locaties</a:t>
            </a:r>
            <a:r>
              <a:rPr lang="en-US" sz="2400" b="1" dirty="0"/>
              <a:t> in </a:t>
            </a:r>
            <a:r>
              <a:rPr lang="en-US" sz="2400" b="1" dirty="0" err="1"/>
              <a:t>België</a:t>
            </a:r>
            <a:r>
              <a:rPr lang="en-US" sz="2400" b="1" dirty="0"/>
              <a:t>, Nederland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Frankrijk</a:t>
            </a:r>
            <a:r>
              <a:rPr lang="en-US" sz="2400" dirty="0"/>
              <a:t>. De </a:t>
            </a:r>
            <a:r>
              <a:rPr lang="en-US" sz="2400" dirty="0" err="1"/>
              <a:t>parken</a:t>
            </a:r>
            <a:r>
              <a:rPr lang="en-US" sz="2400" dirty="0"/>
              <a:t> </a:t>
            </a:r>
            <a:r>
              <a:rPr lang="en-US" sz="2400" dirty="0" err="1"/>
              <a:t>staan</a:t>
            </a:r>
            <a:r>
              <a:rPr lang="en-US" sz="2400" dirty="0"/>
              <a:t> </a:t>
            </a:r>
            <a:r>
              <a:rPr lang="en-US" sz="2400" dirty="0" err="1"/>
              <a:t>vooral</a:t>
            </a:r>
            <a:r>
              <a:rPr lang="en-US" sz="2400" dirty="0"/>
              <a:t> </a:t>
            </a:r>
            <a:r>
              <a:rPr lang="en-US" sz="2400" dirty="0" err="1"/>
              <a:t>bekend</a:t>
            </a:r>
            <a:r>
              <a:rPr lang="en-US" sz="2400" dirty="0"/>
              <a:t> om </a:t>
            </a:r>
            <a:r>
              <a:rPr lang="en-US" sz="2400" dirty="0" err="1"/>
              <a:t>hun</a:t>
            </a:r>
            <a:r>
              <a:rPr lang="en-US" sz="2400" dirty="0"/>
              <a:t> </a:t>
            </a:r>
            <a:r>
              <a:rPr lang="en-US" sz="2400" dirty="0" err="1"/>
              <a:t>spectaculaire</a:t>
            </a:r>
            <a:r>
              <a:rPr lang="en-US" sz="2400" dirty="0"/>
              <a:t> </a:t>
            </a:r>
            <a:r>
              <a:rPr lang="en-US" sz="2400" dirty="0" err="1"/>
              <a:t>achtbanen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de </a:t>
            </a:r>
            <a:r>
              <a:rPr lang="en-US" sz="2400" b="1" dirty="0" err="1"/>
              <a:t>iconische</a:t>
            </a:r>
            <a:r>
              <a:rPr lang="en-US" sz="2400" b="1" dirty="0"/>
              <a:t> </a:t>
            </a:r>
            <a:r>
              <a:rPr lang="en-US" sz="2400" b="1" dirty="0" err="1"/>
              <a:t>oranje</a:t>
            </a:r>
            <a:r>
              <a:rPr lang="en-US" sz="2400" b="1" dirty="0"/>
              <a:t> </a:t>
            </a:r>
            <a:r>
              <a:rPr lang="en-US" sz="2400" b="1" dirty="0" err="1"/>
              <a:t>kangoeroe</a:t>
            </a:r>
            <a:r>
              <a:rPr lang="en-US" sz="2400" b="1" dirty="0"/>
              <a:t> </a:t>
            </a:r>
            <a:r>
              <a:rPr lang="en-US" sz="2400" b="1" dirty="0" err="1"/>
              <a:t>als</a:t>
            </a:r>
            <a:r>
              <a:rPr lang="en-US" sz="2400" b="1" dirty="0"/>
              <a:t> </a:t>
            </a:r>
            <a:r>
              <a:rPr lang="en-US" sz="2400" b="1" dirty="0" err="1"/>
              <a:t>mascotte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9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6645B59B-0F3A-7834-FAB9-9322824558CA}"/>
              </a:ext>
            </a:extLst>
          </p:cNvPr>
          <p:cNvSpPr txBox="1"/>
          <p:nvPr/>
        </p:nvSpPr>
        <p:spPr>
          <a:xfrm>
            <a:off x="779694" y="2489097"/>
            <a:ext cx="3702579" cy="3524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Staat </a:t>
            </a:r>
            <a:r>
              <a:rPr lang="en-US" sz="2400" dirty="0" err="1">
                <a:solidFill>
                  <a:srgbClr val="FFFFFF"/>
                </a:solidFill>
              </a:rPr>
              <a:t>vooral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bekend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als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b="1" dirty="0">
                <a:solidFill>
                  <a:srgbClr val="FFFFFF"/>
                </a:solidFill>
              </a:rPr>
              <a:t>Blanke </a:t>
            </a:r>
            <a:r>
              <a:rPr lang="en-US" sz="2400" b="1" dirty="0" err="1">
                <a:solidFill>
                  <a:srgbClr val="FFFFFF"/>
                </a:solidFill>
              </a:rPr>
              <a:t>dorèye</a:t>
            </a:r>
            <a:r>
              <a:rPr lang="en-US" sz="2400" b="1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Deze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traditionele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zoete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taart</a:t>
            </a:r>
            <a:r>
              <a:rPr lang="en-US" sz="2400" dirty="0">
                <a:solidFill>
                  <a:srgbClr val="FFFFFF"/>
                </a:solidFill>
              </a:rPr>
              <a:t> is </a:t>
            </a:r>
            <a:r>
              <a:rPr lang="en-US" sz="2400" dirty="0" err="1">
                <a:solidFill>
                  <a:srgbClr val="FFFFFF"/>
                </a:solidFill>
              </a:rPr>
              <a:t>een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streekspecialiteit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Waals-Brabant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is </a:t>
            </a:r>
            <a:r>
              <a:rPr lang="en-US" sz="2400" dirty="0" err="1">
                <a:solidFill>
                  <a:srgbClr val="FFFFFF"/>
                </a:solidFill>
              </a:rPr>
              <a:t>nauw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verbonden</a:t>
            </a:r>
            <a:r>
              <a:rPr lang="en-US" sz="2400" dirty="0">
                <a:solidFill>
                  <a:srgbClr val="FFFFFF"/>
                </a:solidFill>
              </a:rPr>
              <a:t> met de </a:t>
            </a:r>
            <a:r>
              <a:rPr lang="en-US" sz="2400" dirty="0" err="1">
                <a:solidFill>
                  <a:srgbClr val="FFFFFF"/>
                </a:solidFill>
              </a:rPr>
              <a:t>lokale</a:t>
            </a:r>
            <a:r>
              <a:rPr lang="en-US" sz="2400" dirty="0">
                <a:solidFill>
                  <a:srgbClr val="FFFFFF"/>
                </a:solidFill>
              </a:rPr>
              <a:t> folklore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broederschappen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6B922F4-879A-DF68-6436-78DE160A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4" y="1909976"/>
            <a:ext cx="5407002" cy="30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69939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2230A61-2BE5-0618-A850-4E3C46F61AE8}"/>
              </a:ext>
            </a:extLst>
          </p:cNvPr>
          <p:cNvSpPr txBox="1"/>
          <p:nvPr/>
        </p:nvSpPr>
        <p:spPr>
          <a:xfrm>
            <a:off x="3526437" y="448827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 dirty="0"/>
              <a:t>Onze-Lieve-Vrouw van </a:t>
            </a:r>
            <a:r>
              <a:rPr lang="nl-BE" sz="2400" b="1" dirty="0" err="1"/>
              <a:t>Neerwaver</a:t>
            </a:r>
            <a:r>
              <a:rPr lang="nl-BE" sz="2400" b="1" dirty="0"/>
              <a:t> </a:t>
            </a:r>
            <a:r>
              <a:rPr lang="nl-BE" sz="2400" dirty="0"/>
              <a:t>verwijst naar een </a:t>
            </a:r>
            <a:r>
              <a:rPr lang="nl-BE" sz="2400" b="1" dirty="0"/>
              <a:t>historische kapel </a:t>
            </a:r>
            <a:r>
              <a:rPr lang="nl-BE" sz="2400" dirty="0"/>
              <a:t>in de Belgische provincie Waals-Brabant.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B942FF-CB48-DAD6-0FC8-E537C21F8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0000" l="10000" r="90625">
                        <a14:foregroundMark x1="34375" y1="20833" x2="53750" y2="20417"/>
                        <a14:foregroundMark x1="53750" y1="20417" x2="40000" y2="17500"/>
                        <a14:foregroundMark x1="30000" y1="20000" x2="36250" y2="18333"/>
                        <a14:foregroundMark x1="36250" y1="15417" x2="36250" y2="15417"/>
                        <a14:foregroundMark x1="43750" y1="10000" x2="43750" y2="10000"/>
                        <a14:foregroundMark x1="46875" y1="7083" x2="46875" y2="7083"/>
                        <a14:foregroundMark x1="48750" y1="5833" x2="48750" y2="5833"/>
                        <a14:foregroundMark x1="42500" y1="52917" x2="48125" y2="80833"/>
                        <a14:foregroundMark x1="48125" y1="80833" x2="58125" y2="77083"/>
                        <a14:foregroundMark x1="16250" y1="85833" x2="16250" y2="85833"/>
                        <a14:foregroundMark x1="14375" y1="84583" x2="19375" y2="84167"/>
                        <a14:foregroundMark x1="18750" y1="86250" x2="43750" y2="88750"/>
                        <a14:foregroundMark x1="43750" y1="88750" x2="82500" y2="88333"/>
                        <a14:foregroundMark x1="82500" y1="88333" x2="52500" y2="82500"/>
                        <a14:foregroundMark x1="52500" y1="82500" x2="18750" y2="83750"/>
                        <a14:foregroundMark x1="91250" y1="82500" x2="86875" y2="95000"/>
                        <a14:foregroundMark x1="86875" y1="95000" x2="89375" y2="83750"/>
                        <a14:foregroundMark x1="89375" y1="83750" x2="90625" y2="83750"/>
                        <a14:foregroundMark x1="47500" y1="4167" x2="73750" y2="24583"/>
                        <a14:foregroundMark x1="73750" y1="24583" x2="66875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458" y="461681"/>
            <a:ext cx="2985542" cy="44783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E82F8D-877F-2A75-8215-D52882FFF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09" y="3429000"/>
            <a:ext cx="4557752" cy="30219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CD5DFB7-58B3-6BAE-83AC-BC85DEB66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4" y="183847"/>
            <a:ext cx="3450703" cy="25060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BEFC70B-D238-A1BD-9D45-0FDFE3A1D071}"/>
              </a:ext>
            </a:extLst>
          </p:cNvPr>
          <p:cNvSpPr txBox="1"/>
          <p:nvPr/>
        </p:nvSpPr>
        <p:spPr>
          <a:xfrm>
            <a:off x="5085413" y="3943311"/>
            <a:ext cx="60935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dirty="0"/>
              <a:t>Onze-Lieve-Vrouw van </a:t>
            </a:r>
            <a:r>
              <a:rPr lang="nl-BE" sz="2000" b="1" dirty="0" err="1"/>
              <a:t>Neerwaver</a:t>
            </a:r>
            <a:endParaRPr lang="nl-BE" sz="2400" b="1" dirty="0"/>
          </a:p>
          <a:p>
            <a:r>
              <a:rPr lang="nl-BE" sz="2000" b="1" dirty="0"/>
              <a:t>Die zat daar op haar gat</a:t>
            </a:r>
          </a:p>
          <a:p>
            <a:r>
              <a:rPr lang="nl-BE" sz="2000" b="1" dirty="0"/>
              <a:t>Zij was aan ’t patatten schillen</a:t>
            </a:r>
          </a:p>
          <a:p>
            <a:r>
              <a:rPr lang="nl-BE" sz="2000" b="1" dirty="0"/>
              <a:t>En zij sneed in haar... vinger!</a:t>
            </a:r>
          </a:p>
          <a:p>
            <a:r>
              <a:rPr lang="nl-BE" sz="2000" b="1" dirty="0"/>
              <a:t>Onze-Lieve-Vrouw van </a:t>
            </a:r>
            <a:r>
              <a:rPr lang="nl-BE" sz="2000" b="1" dirty="0" err="1"/>
              <a:t>Neerwaver</a:t>
            </a:r>
            <a:endParaRPr lang="nl-BE" sz="2000" b="1" dirty="0"/>
          </a:p>
          <a:p>
            <a:r>
              <a:rPr lang="nl-BE" sz="2000" b="1" dirty="0"/>
              <a:t>Die zat daar op een bank</a:t>
            </a:r>
          </a:p>
          <a:p>
            <a:r>
              <a:rPr lang="nl-BE" sz="2000" b="1" dirty="0"/>
              <a:t>Zij was aan ’t patatten schillen</a:t>
            </a:r>
          </a:p>
          <a:p>
            <a:r>
              <a:rPr lang="nl-BE" sz="2000" b="1" dirty="0"/>
              <a:t>En zij sneed in haar... Duim!</a:t>
            </a:r>
          </a:p>
        </p:txBody>
      </p:sp>
    </p:spTree>
    <p:extLst>
      <p:ext uri="{BB962C8B-B14F-4D97-AF65-F5344CB8AC3E}">
        <p14:creationId xmlns:p14="http://schemas.microsoft.com/office/powerpoint/2010/main" val="196001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BF8E9C1-BA3D-EEB0-0E94-BFC102ED025D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 err="1">
                <a:latin typeface="+mj-lt"/>
                <a:ea typeface="+mj-ea"/>
                <a:cs typeface="+mj-cs"/>
              </a:rPr>
              <a:t>einde</a:t>
            </a:r>
            <a:endParaRPr lang="en-US" sz="80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EE4D52-765A-9E21-1250-6AD116731463}"/>
              </a:ext>
            </a:extLst>
          </p:cNvPr>
          <p:cNvSpPr txBox="1"/>
          <p:nvPr/>
        </p:nvSpPr>
        <p:spPr>
          <a:xfrm>
            <a:off x="5297760" y="4636008"/>
            <a:ext cx="6251111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dirty="0"/>
              <a:t>Zijn er </a:t>
            </a:r>
            <a:r>
              <a:rPr lang="en-US" sz="3200" b="1" dirty="0" err="1"/>
              <a:t>nog</a:t>
            </a:r>
            <a:r>
              <a:rPr lang="en-US" sz="3200" b="1" dirty="0"/>
              <a:t> </a:t>
            </a:r>
            <a:r>
              <a:rPr lang="en-US" sz="3200" b="1" dirty="0" err="1"/>
              <a:t>vragen</a:t>
            </a:r>
            <a:r>
              <a:rPr lang="en-US" sz="3200" b="1" dirty="0"/>
              <a:t>?</a:t>
            </a:r>
          </a:p>
        </p:txBody>
      </p:sp>
      <p:pic>
        <p:nvPicPr>
          <p:cNvPr id="38" name="Picture 4" descr="Een grijze ruimte vol vraagtekens met een open uitgang">
            <a:extLst>
              <a:ext uri="{FF2B5EF4-FFF2-40B4-BE49-F238E27FC236}">
                <a16:creationId xmlns:a16="http://schemas.microsoft.com/office/drawing/2014/main" id="{EFCBFFBD-C4A4-6B2F-96EA-618BDCF6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77" r="25792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0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22028FB-D08B-E7ED-C6C4-0FDC3AB64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48" y="220557"/>
            <a:ext cx="3916415" cy="22977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933B6AE-6B6C-8A87-2D6F-DADC9D896EBB}"/>
              </a:ext>
            </a:extLst>
          </p:cNvPr>
          <p:cNvSpPr txBox="1"/>
          <p:nvPr/>
        </p:nvSpPr>
        <p:spPr>
          <a:xfrm>
            <a:off x="3049250" y="2870697"/>
            <a:ext cx="60935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dirty="0"/>
              <a:t>De vlag van de provincie Waals-Brabant toont een </a:t>
            </a:r>
            <a:r>
              <a:rPr lang="nl-BE" sz="2400" b="1" dirty="0"/>
              <a:t>gele gouden leeuw met rode tong en klauwen op een rode achtergrond</a:t>
            </a:r>
            <a:r>
              <a:rPr lang="nl-BE" sz="2400" dirty="0"/>
              <a:t>. </a:t>
            </a:r>
          </a:p>
          <a:p>
            <a:r>
              <a:rPr lang="nl-BE" sz="2400" dirty="0"/>
              <a:t>Dit ontwerp is direct gebaseerd op het historische wapen van het </a:t>
            </a:r>
            <a:r>
              <a:rPr lang="nl-BE" sz="2400" b="1" dirty="0"/>
              <a:t>Hertogdom Braban</a:t>
            </a:r>
            <a:r>
              <a:rPr lang="nl-BE" sz="2400" dirty="0"/>
              <a:t>t en </a:t>
            </a:r>
            <a:r>
              <a:rPr lang="nl-BE" sz="2400" b="1" dirty="0"/>
              <a:t>symboliseert kracht, moed en een diepgewortelde link met de regio.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7F1476F4-2DF5-660F-35C1-23E6E9B006BA}"/>
                  </a:ext>
                </a:extLst>
              </p14:cNvPr>
              <p14:cNvContentPartPr/>
              <p14:nvPr/>
            </p14:nvContentPartPr>
            <p14:xfrm>
              <a:off x="2458003" y="2982848"/>
              <a:ext cx="300240" cy="272844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7F1476F4-2DF5-660F-35C1-23E6E9B006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0003" y="2964848"/>
                <a:ext cx="335880" cy="27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13B0D8F3-C809-1D14-C10E-2A5EC99C5AA1}"/>
                  </a:ext>
                </a:extLst>
              </p14:cNvPr>
              <p14:cNvContentPartPr/>
              <p14:nvPr/>
            </p14:nvContentPartPr>
            <p14:xfrm>
              <a:off x="2473483" y="2636888"/>
              <a:ext cx="7361280" cy="362988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13B0D8F3-C809-1D14-C10E-2A5EC99C5A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5483" y="2619248"/>
                <a:ext cx="7396920" cy="366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718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0A14443-FCF1-BFE8-CB4C-4C77B15AF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0" y="365593"/>
            <a:ext cx="7195279" cy="648864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07D06A9-00C8-70BB-B716-3DC608A1EF0B}"/>
              </a:ext>
            </a:extLst>
          </p:cNvPr>
          <p:cNvSpPr txBox="1"/>
          <p:nvPr/>
        </p:nvSpPr>
        <p:spPr>
          <a:xfrm>
            <a:off x="734518" y="749508"/>
            <a:ext cx="36126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In Waals-Brabant vind je indrukwekkende </a:t>
            </a:r>
            <a:r>
              <a:rPr lang="nl-BE" sz="2400" b="1" dirty="0"/>
              <a:t>grafheuvels</a:t>
            </a:r>
            <a:r>
              <a:rPr lang="nl-BE" sz="2400" dirty="0"/>
              <a:t>, ook wel tumuli genoemd. Hoewel grafheuvels al sinds de prehistorie voorkomen, staan de exemplaren in deze regio vooral bekend om </a:t>
            </a:r>
            <a:r>
              <a:rPr lang="nl-BE" sz="2400" b="1" dirty="0"/>
              <a:t>hun Gallo-Romeinse oorsprong.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5DBE45-C548-3B96-48ED-9743A290B198}"/>
              </a:ext>
            </a:extLst>
          </p:cNvPr>
          <p:cNvSpPr txBox="1"/>
          <p:nvPr/>
        </p:nvSpPr>
        <p:spPr>
          <a:xfrm>
            <a:off x="1407826" y="4799563"/>
            <a:ext cx="6478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stenen om de doden te eren.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F4F304-8E97-33FC-1C98-6479500C8D12}"/>
              </a:ext>
            </a:extLst>
          </p:cNvPr>
          <p:cNvSpPr txBox="1"/>
          <p:nvPr/>
        </p:nvSpPr>
        <p:spPr>
          <a:xfrm>
            <a:off x="364761" y="4799563"/>
            <a:ext cx="113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Ze gooien</a:t>
            </a:r>
          </a:p>
        </p:txBody>
      </p:sp>
    </p:spTree>
    <p:extLst>
      <p:ext uri="{BB962C8B-B14F-4D97-AF65-F5344CB8AC3E}">
        <p14:creationId xmlns:p14="http://schemas.microsoft.com/office/powerpoint/2010/main" val="15075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5CD9AA-E896-ED70-822A-D0101C9E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619" y="45860"/>
            <a:ext cx="4307174" cy="326785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36005E1-CB9C-57C5-135F-1D0E1A3E9CDE}"/>
              </a:ext>
            </a:extLst>
          </p:cNvPr>
          <p:cNvSpPr txBox="1"/>
          <p:nvPr/>
        </p:nvSpPr>
        <p:spPr>
          <a:xfrm>
            <a:off x="1742119" y="463393"/>
            <a:ext cx="6093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 dirty="0"/>
              <a:t>De Koninklijke Serres </a:t>
            </a:r>
            <a:r>
              <a:rPr lang="nl-BE" sz="2400" dirty="0"/>
              <a:t>van Laken zijn een monumentaal complex van glazen en ijzeren paviljoenen in de tuin van </a:t>
            </a:r>
            <a:r>
              <a:rPr lang="nl-BE" sz="2400" b="1" dirty="0"/>
              <a:t>het Koninklijk Kasteel van Laken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278FF5-A907-528D-D5D0-7936EC439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8" y="3638550"/>
            <a:ext cx="4921770" cy="32194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762D91C-E8BF-1C50-4072-5C215AB0F382}"/>
              </a:ext>
            </a:extLst>
          </p:cNvPr>
          <p:cNvSpPr txBox="1"/>
          <p:nvPr/>
        </p:nvSpPr>
        <p:spPr>
          <a:xfrm>
            <a:off x="5620065" y="4955049"/>
            <a:ext cx="60935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dirty="0"/>
              <a:t>De </a:t>
            </a:r>
            <a:r>
              <a:rPr lang="nl-BE" sz="2000" b="1" dirty="0" err="1"/>
              <a:t>Dijle</a:t>
            </a:r>
            <a:r>
              <a:rPr lang="nl-BE" sz="2000" b="1" dirty="0"/>
              <a:t> </a:t>
            </a:r>
            <a:r>
              <a:rPr lang="nl-BE" sz="2000" dirty="0"/>
              <a:t>is een Belgische rivier die door de provincies </a:t>
            </a:r>
            <a:r>
              <a:rPr lang="nl-BE" sz="2000" b="1" dirty="0"/>
              <a:t>Waals-Brabant, Vlaams-Brabant en Antwerpen </a:t>
            </a:r>
            <a:r>
              <a:rPr lang="nl-BE" sz="2000" dirty="0"/>
              <a:t>stroomt. </a:t>
            </a:r>
            <a:r>
              <a:rPr lang="nl-BE" sz="2000" b="1" dirty="0"/>
              <a:t>Zij speelt een centrale rol in </a:t>
            </a:r>
            <a:r>
              <a:rPr lang="nl-BE" sz="2000" dirty="0"/>
              <a:t>de waterhuishouding en geschiedenis van</a:t>
            </a:r>
            <a:r>
              <a:rPr lang="nl-BE" sz="2000" b="1" dirty="0"/>
              <a:t> steden</a:t>
            </a:r>
            <a:r>
              <a:rPr lang="nl-BE" sz="2000" dirty="0"/>
              <a:t> zoals </a:t>
            </a:r>
            <a:r>
              <a:rPr lang="nl-BE" sz="2000" b="1" dirty="0"/>
              <a:t>Leuven en Mechelen</a:t>
            </a:r>
            <a:r>
              <a:rPr lang="nl-BE" sz="2000" dirty="0"/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A370D3-C188-AD50-0062-C817530C6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065" y="1917764"/>
            <a:ext cx="2034426" cy="303728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35CCFFA-2622-0220-161E-FB056C529ABC}"/>
              </a:ext>
            </a:extLst>
          </p:cNvPr>
          <p:cNvSpPr txBox="1"/>
          <p:nvPr/>
        </p:nvSpPr>
        <p:spPr>
          <a:xfrm>
            <a:off x="-108297" y="0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een vrijstaand</a:t>
            </a:r>
          </a:p>
        </p:txBody>
      </p:sp>
    </p:spTree>
    <p:extLst>
      <p:ext uri="{BB962C8B-B14F-4D97-AF65-F5344CB8AC3E}">
        <p14:creationId xmlns:p14="http://schemas.microsoft.com/office/powerpoint/2010/main" val="32101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12CAD8D-0A91-6478-EE60-1084297C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75" y="1214203"/>
            <a:ext cx="6096001" cy="413057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DF5FE92-E2F7-8786-5DE4-2E02C2CAB6D6}"/>
              </a:ext>
            </a:extLst>
          </p:cNvPr>
          <p:cNvSpPr txBox="1"/>
          <p:nvPr/>
        </p:nvSpPr>
        <p:spPr>
          <a:xfrm>
            <a:off x="121175" y="1951672"/>
            <a:ext cx="60935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dirty="0">
                <a:latin typeface="Agency FB" panose="020B0503020202020204" pitchFamily="34" charset="0"/>
              </a:rPr>
              <a:t>De Leeuw van Waterloo officieel de </a:t>
            </a:r>
            <a:r>
              <a:rPr lang="nl-BE" sz="2400" b="1" dirty="0" err="1">
                <a:latin typeface="Agency FB" panose="020B0503020202020204" pitchFamily="34" charset="0"/>
              </a:rPr>
              <a:t>Butte</a:t>
            </a:r>
            <a:r>
              <a:rPr lang="nl-BE" sz="2400" b="1" dirty="0">
                <a:latin typeface="Agency FB" panose="020B0503020202020204" pitchFamily="34" charset="0"/>
              </a:rPr>
              <a:t> du</a:t>
            </a:r>
            <a:r>
              <a:rPr lang="nl-BE" sz="2400" dirty="0">
                <a:latin typeface="Agency FB" panose="020B0503020202020204" pitchFamily="34" charset="0"/>
              </a:rPr>
              <a:t> </a:t>
            </a:r>
            <a:r>
              <a:rPr lang="nl-BE" sz="2400" b="1" dirty="0" err="1">
                <a:latin typeface="Agency FB" panose="020B0503020202020204" pitchFamily="34" charset="0"/>
              </a:rPr>
              <a:t>Lion</a:t>
            </a:r>
            <a:r>
              <a:rPr lang="nl-BE" sz="2400" dirty="0">
                <a:latin typeface="Agency FB" panose="020B0503020202020204" pitchFamily="34" charset="0"/>
              </a:rPr>
              <a:t> is </a:t>
            </a:r>
            <a:r>
              <a:rPr lang="nl-BE" sz="2400" b="1" dirty="0">
                <a:latin typeface="Agency FB" panose="020B0503020202020204" pitchFamily="34" charset="0"/>
              </a:rPr>
              <a:t>een 41 meter hoge kunstmatige heuvel </a:t>
            </a:r>
            <a:r>
              <a:rPr lang="nl-BE" sz="2400" dirty="0">
                <a:latin typeface="Agency FB" panose="020B0503020202020204" pitchFamily="34" charset="0"/>
              </a:rPr>
              <a:t>bekroond met een gietijzeren leeuw, opgericht ter herdenking van de </a:t>
            </a:r>
            <a:r>
              <a:rPr lang="nl-BE" sz="2400" b="1" dirty="0">
                <a:latin typeface="Agency FB" panose="020B0503020202020204" pitchFamily="34" charset="0"/>
              </a:rPr>
              <a:t>Slag bij Waterloo in 1815</a:t>
            </a:r>
            <a:r>
              <a:rPr lang="nl-BE" sz="2400" dirty="0">
                <a:latin typeface="Agency FB" panose="020B0503020202020204" pitchFamily="34" charset="0"/>
              </a:rPr>
              <a:t>. Het monument staat symbool voor de herwonnen vrede.</a:t>
            </a:r>
          </a:p>
        </p:txBody>
      </p:sp>
    </p:spTree>
    <p:extLst>
      <p:ext uri="{BB962C8B-B14F-4D97-AF65-F5344CB8AC3E}">
        <p14:creationId xmlns:p14="http://schemas.microsoft.com/office/powerpoint/2010/main" val="25519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8347E9-0E74-185E-55D1-A10D7CBDC0DA}"/>
              </a:ext>
            </a:extLst>
          </p:cNvPr>
          <p:cNvSpPr txBox="1"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De Slag </a:t>
            </a:r>
            <a:r>
              <a:rPr lang="en-US" sz="2400" b="1" dirty="0" err="1"/>
              <a:t>bij</a:t>
            </a:r>
            <a:r>
              <a:rPr lang="en-US" sz="2400" b="1" dirty="0"/>
              <a:t> Waterloo </a:t>
            </a:r>
            <a:r>
              <a:rPr lang="en-US" sz="2400" dirty="0" err="1"/>
              <a:t>vond</a:t>
            </a:r>
            <a:r>
              <a:rPr lang="en-US" sz="2400" dirty="0"/>
              <a:t> </a:t>
            </a:r>
            <a:r>
              <a:rPr lang="en-US" sz="2400" dirty="0" err="1"/>
              <a:t>plaats</a:t>
            </a:r>
            <a:r>
              <a:rPr lang="en-US" sz="2400" dirty="0"/>
              <a:t> op </a:t>
            </a:r>
            <a:r>
              <a:rPr lang="en-US" sz="2400" b="1" dirty="0"/>
              <a:t>18 </a:t>
            </a:r>
            <a:r>
              <a:rPr lang="en-US" sz="2400" b="1" dirty="0" err="1"/>
              <a:t>juni</a:t>
            </a:r>
            <a:r>
              <a:rPr lang="en-US" sz="2400" b="1" dirty="0"/>
              <a:t> 1815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betekende</a:t>
            </a:r>
            <a:r>
              <a:rPr lang="en-US" sz="2400" dirty="0"/>
              <a:t> de </a:t>
            </a:r>
            <a:r>
              <a:rPr lang="en-US" sz="2400" dirty="0" err="1"/>
              <a:t>definitieve</a:t>
            </a:r>
            <a:r>
              <a:rPr lang="en-US" sz="2400" dirty="0"/>
              <a:t> </a:t>
            </a:r>
            <a:r>
              <a:rPr lang="en-US" sz="2400" b="1" dirty="0" err="1"/>
              <a:t>nederlaag</a:t>
            </a:r>
            <a:r>
              <a:rPr lang="en-US" sz="2400" b="1" dirty="0"/>
              <a:t> van de Franse </a:t>
            </a:r>
            <a:r>
              <a:rPr lang="en-US" sz="2400" b="1" dirty="0" err="1"/>
              <a:t>keizer</a:t>
            </a:r>
            <a:r>
              <a:rPr lang="en-US" sz="2400" b="1" dirty="0"/>
              <a:t> Napoleon Bonaparte. </a:t>
            </a:r>
            <a:r>
              <a:rPr lang="en-US" sz="2400" dirty="0"/>
              <a:t>De </a:t>
            </a:r>
            <a:r>
              <a:rPr lang="en-US" sz="2400" dirty="0" err="1"/>
              <a:t>veldslag</a:t>
            </a:r>
            <a:r>
              <a:rPr lang="en-US" sz="2400" dirty="0"/>
              <a:t> </a:t>
            </a:r>
            <a:r>
              <a:rPr lang="en-US" sz="2400" dirty="0" err="1"/>
              <a:t>markeerde</a:t>
            </a:r>
            <a:r>
              <a:rPr lang="en-US" sz="2400" dirty="0"/>
              <a:t> het </a:t>
            </a:r>
            <a:r>
              <a:rPr lang="en-US" sz="2400" dirty="0" err="1"/>
              <a:t>einde</a:t>
            </a:r>
            <a:r>
              <a:rPr lang="en-US" sz="2400" dirty="0"/>
              <a:t> van de </a:t>
            </a:r>
            <a:r>
              <a:rPr lang="en-US" sz="2400" dirty="0" err="1"/>
              <a:t>Napoleontische</a:t>
            </a:r>
            <a:r>
              <a:rPr lang="en-US" sz="2400" dirty="0"/>
              <a:t> </a:t>
            </a:r>
            <a:r>
              <a:rPr lang="en-US" sz="2400" dirty="0" err="1"/>
              <a:t>oorlogen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het begin 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lange</a:t>
            </a:r>
            <a:r>
              <a:rPr lang="en-US" sz="2400" dirty="0"/>
              <a:t> </a:t>
            </a:r>
            <a:r>
              <a:rPr lang="en-US" sz="2400" dirty="0" err="1"/>
              <a:t>periode</a:t>
            </a:r>
            <a:r>
              <a:rPr lang="en-US" sz="2400" dirty="0"/>
              <a:t> van </a:t>
            </a:r>
            <a:r>
              <a:rPr lang="en-US" sz="2400" b="1" dirty="0" err="1"/>
              <a:t>vrede</a:t>
            </a:r>
            <a:r>
              <a:rPr lang="en-US" sz="2400" b="1" dirty="0"/>
              <a:t> in Europa.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58EB17-FF6F-49E7-0049-2A642399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6" b="13215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792859B-BB77-CC31-ABCD-412FA73E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80" b="19408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753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31BA349-9B3B-9106-074D-12FAF8782BBC}"/>
              </a:ext>
            </a:extLst>
          </p:cNvPr>
          <p:cNvSpPr txBox="1"/>
          <p:nvPr/>
        </p:nvSpPr>
        <p:spPr>
          <a:xfrm>
            <a:off x="876692" y="2533476"/>
            <a:ext cx="4768463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Villers-la-Ville</a:t>
            </a:r>
            <a:r>
              <a:rPr lang="en-US" sz="2000" dirty="0"/>
              <a:t> is </a:t>
            </a:r>
            <a:r>
              <a:rPr lang="en-US" sz="2000" dirty="0" err="1"/>
              <a:t>een</a:t>
            </a:r>
            <a:r>
              <a:rPr lang="en-US" sz="2000" dirty="0"/>
              <a:t> charmante </a:t>
            </a:r>
            <a:r>
              <a:rPr lang="en-US" sz="2000" dirty="0" err="1"/>
              <a:t>gemeente</a:t>
            </a:r>
            <a:r>
              <a:rPr lang="en-US" sz="2000" dirty="0"/>
              <a:t> in de </a:t>
            </a:r>
            <a:r>
              <a:rPr lang="en-US" sz="2000" dirty="0" err="1"/>
              <a:t>provincie</a:t>
            </a:r>
            <a:r>
              <a:rPr lang="en-US" sz="2000" dirty="0"/>
              <a:t> </a:t>
            </a:r>
            <a:r>
              <a:rPr lang="en-US" sz="2000" b="1" dirty="0"/>
              <a:t>Waals-Brabant</a:t>
            </a:r>
            <a:r>
              <a:rPr lang="en-US" sz="2000" dirty="0"/>
              <a:t>, </a:t>
            </a:r>
            <a:r>
              <a:rPr lang="en-US" sz="2000" dirty="0" err="1"/>
              <a:t>vooral</a:t>
            </a:r>
            <a:r>
              <a:rPr lang="en-US" sz="2000" dirty="0"/>
              <a:t> </a:t>
            </a:r>
            <a:r>
              <a:rPr lang="en-US" sz="2000" dirty="0" err="1"/>
              <a:t>beroemd</a:t>
            </a:r>
            <a:r>
              <a:rPr lang="en-US" sz="2000" dirty="0"/>
              <a:t> om de </a:t>
            </a:r>
            <a:r>
              <a:rPr lang="en-US" sz="2000" dirty="0" err="1"/>
              <a:t>indrukwekkende</a:t>
            </a:r>
            <a:r>
              <a:rPr lang="en-US" sz="2000" dirty="0"/>
              <a:t> </a:t>
            </a:r>
            <a:r>
              <a:rPr lang="en-US" sz="2000" dirty="0" err="1"/>
              <a:t>ruïnes</a:t>
            </a:r>
            <a:r>
              <a:rPr lang="en-US" sz="2000" dirty="0"/>
              <a:t> van </a:t>
            </a:r>
            <a:r>
              <a:rPr lang="en-US" sz="2000" b="1" dirty="0"/>
              <a:t>de Abdij van Villers.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4C546C3-333C-4693-B7CF-9CBD29D5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1" r="1" b="1"/>
          <a:stretch>
            <a:fillRect/>
          </a:stretch>
        </p:blipFill>
        <p:spPr>
          <a:xfrm>
            <a:off x="6543675" y="-15447"/>
            <a:ext cx="5645154" cy="3447832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7C3A2D0-7372-EA4D-51EF-FCFBBD5E7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6" r="2731" b="1"/>
          <a:stretch>
            <a:fillRect/>
          </a:stretch>
        </p:blipFill>
        <p:spPr>
          <a:xfrm>
            <a:off x="6543675" y="3429000"/>
            <a:ext cx="5648324" cy="3429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40768" y="3211903"/>
            <a:ext cx="1664453" cy="565863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86000">
                <a:schemeClr val="accent5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235" y="0"/>
            <a:ext cx="1370340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4000">
                <a:schemeClr val="accent5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530" y="-11248"/>
            <a:ext cx="5648324" cy="132321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1635" y="3593533"/>
            <a:ext cx="2743200" cy="327571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6C275FEB-FA53-6103-104E-7B067CD4B523}"/>
                  </a:ext>
                </a:extLst>
              </p14:cNvPr>
              <p14:cNvContentPartPr/>
              <p14:nvPr/>
            </p14:nvContentPartPr>
            <p14:xfrm>
              <a:off x="2818003" y="1918759"/>
              <a:ext cx="360" cy="360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6C275FEB-FA53-6103-104E-7B067CD4B5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1883" y="1912639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21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8D6BDA8-AAA1-4913-9C9A-8978E52C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999" y="3429000"/>
            <a:ext cx="2740467" cy="27404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7697FB-04FA-2D83-ABE3-0A1D80611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999" y="688533"/>
            <a:ext cx="2860390" cy="286039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158DB53-40FE-A85E-FB5F-7E834D4E276B}"/>
              </a:ext>
            </a:extLst>
          </p:cNvPr>
          <p:cNvSpPr txBox="1"/>
          <p:nvPr/>
        </p:nvSpPr>
        <p:spPr>
          <a:xfrm>
            <a:off x="1487774" y="2600077"/>
            <a:ext cx="6093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latin typeface="Boucherie Block" panose="020F0502020204030204" pitchFamily="2" charset="0"/>
              </a:rPr>
              <a:t> </a:t>
            </a:r>
            <a:r>
              <a:rPr lang="nl-BE" sz="2400" dirty="0">
                <a:latin typeface="Boucherie Block" panose="020F0502020204030204" pitchFamily="2" charset="0"/>
              </a:rPr>
              <a:t>(1922–2016) was een legendarische Belgische </a:t>
            </a:r>
            <a:r>
              <a:rPr lang="nl-BE" sz="2400" b="1" dirty="0">
                <a:latin typeface="Boucherie Block" panose="020F0502020204030204" pitchFamily="2" charset="0"/>
              </a:rPr>
              <a:t>jazzmuzikant</a:t>
            </a:r>
            <a:r>
              <a:rPr lang="nl-BE" sz="2400" dirty="0">
                <a:latin typeface="Boucherie Block" panose="020F0502020204030204" pitchFamily="2" charset="0"/>
              </a:rPr>
              <a:t> die wereldwijd erkenning kreeg als de onbetwiste meester van de </a:t>
            </a:r>
            <a:r>
              <a:rPr lang="nl-BE" sz="2400" b="1" dirty="0">
                <a:latin typeface="Boucherie Block" panose="020F0502020204030204" pitchFamily="2" charset="0"/>
              </a:rPr>
              <a:t>mondharmonica</a:t>
            </a:r>
            <a:r>
              <a:rPr lang="nl-BE" dirty="0">
                <a:latin typeface="Boucherie Block" panose="020F0502020204030204" pitchFamily="2" charset="0"/>
              </a:rPr>
              <a:t>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75200B-7F04-E637-D640-ED9BFD402588}"/>
              </a:ext>
            </a:extLst>
          </p:cNvPr>
          <p:cNvSpPr txBox="1"/>
          <p:nvPr/>
        </p:nvSpPr>
        <p:spPr>
          <a:xfrm>
            <a:off x="1172981" y="4169737"/>
            <a:ext cx="5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(Hij is er jammer genoeg niet geboren)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766817D-E9F7-41CD-CBDB-76EE755D2E02}"/>
              </a:ext>
            </a:extLst>
          </p:cNvPr>
          <p:cNvSpPr txBox="1"/>
          <p:nvPr/>
        </p:nvSpPr>
        <p:spPr>
          <a:xfrm>
            <a:off x="2338465" y="1059530"/>
            <a:ext cx="5557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 err="1"/>
              <a:t>Toots</a:t>
            </a:r>
            <a:r>
              <a:rPr lang="nl-BE" sz="3200" b="1" dirty="0"/>
              <a:t> </a:t>
            </a:r>
            <a:r>
              <a:rPr lang="nl-BE" sz="3200" b="1" dirty="0" err="1"/>
              <a:t>Thielemans</a:t>
            </a:r>
            <a:endParaRPr lang="nl-BE" sz="3200" b="1" dirty="0"/>
          </a:p>
        </p:txBody>
      </p:sp>
    </p:spTree>
    <p:extLst>
      <p:ext uri="{BB962C8B-B14F-4D97-AF65-F5344CB8AC3E}">
        <p14:creationId xmlns:p14="http://schemas.microsoft.com/office/powerpoint/2010/main" val="24791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BB62D9E-B1E4-AE6F-6930-FF9E9E22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91" y="164429"/>
            <a:ext cx="2488111" cy="177722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3BEFCA-4CE6-6E12-E2B5-6DD6090A8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08" y="461644"/>
            <a:ext cx="3251032" cy="13169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F8EB76A-5016-29EC-F551-5A97EE916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456" y="433714"/>
            <a:ext cx="3866783" cy="150793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AED34FC-1D33-31F3-432C-73D160527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91" y="2502082"/>
            <a:ext cx="2785818" cy="18538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C585D24-C505-6D67-5FD0-439A46382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91" y="4930536"/>
            <a:ext cx="2816765" cy="15826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7EE4BAAE-DE4F-6AAC-4E00-F3536AF5F964}"/>
              </a:ext>
            </a:extLst>
          </p:cNvPr>
          <p:cNvSpPr txBox="1"/>
          <p:nvPr/>
        </p:nvSpPr>
        <p:spPr>
          <a:xfrm>
            <a:off x="4485180" y="4101152"/>
            <a:ext cx="6868620" cy="207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In Waals-Brabant </a:t>
            </a:r>
            <a:r>
              <a:rPr lang="en-US" sz="2400" dirty="0" err="1">
                <a:solidFill>
                  <a:srgbClr val="FFFFFF"/>
                </a:solidFill>
              </a:rPr>
              <a:t>wordt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carnaval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gevierd</a:t>
            </a:r>
            <a:r>
              <a:rPr lang="en-US" sz="2400" dirty="0">
                <a:solidFill>
                  <a:srgbClr val="FFFFFF"/>
                </a:solidFill>
              </a:rPr>
              <a:t> met </a:t>
            </a:r>
            <a:r>
              <a:rPr lang="en-US" sz="2400" dirty="0" err="1">
                <a:solidFill>
                  <a:srgbClr val="FFFFFF"/>
                </a:solidFill>
              </a:rPr>
              <a:t>een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unieke</a:t>
            </a:r>
            <a:r>
              <a:rPr lang="en-US" sz="2400" dirty="0">
                <a:solidFill>
                  <a:srgbClr val="FFFFFF"/>
                </a:solidFill>
              </a:rPr>
              <a:t> mix van </a:t>
            </a:r>
            <a:r>
              <a:rPr lang="en-US" sz="2400" dirty="0" err="1">
                <a:solidFill>
                  <a:srgbClr val="FFFFFF"/>
                </a:solidFill>
              </a:rPr>
              <a:t>lokale</a:t>
            </a:r>
            <a:r>
              <a:rPr lang="en-US" sz="2400" dirty="0">
                <a:solidFill>
                  <a:srgbClr val="FFFFFF"/>
                </a:solidFill>
              </a:rPr>
              <a:t> folklore, </a:t>
            </a:r>
            <a:r>
              <a:rPr lang="en-US" sz="2400" dirty="0" err="1">
                <a:solidFill>
                  <a:srgbClr val="FFFFFF"/>
                </a:solidFill>
              </a:rPr>
              <a:t>reuzen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invloeden</a:t>
            </a:r>
            <a:r>
              <a:rPr lang="en-US" sz="2400" dirty="0">
                <a:solidFill>
                  <a:srgbClr val="FFFFFF"/>
                </a:solidFill>
              </a:rPr>
              <a:t> van de Gilles </a:t>
            </a: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dirty="0" err="1">
                <a:solidFill>
                  <a:srgbClr val="FFFFFF"/>
                </a:solidFill>
              </a:rPr>
              <a:t>bekend</a:t>
            </a:r>
            <a:r>
              <a:rPr lang="en-US" sz="2400" b="1" dirty="0">
                <a:solidFill>
                  <a:srgbClr val="FFFFFF"/>
                </a:solidFill>
              </a:rPr>
              <a:t> van </a:t>
            </a:r>
            <a:r>
              <a:rPr lang="en-US" sz="2400" b="1" dirty="0" err="1">
                <a:solidFill>
                  <a:srgbClr val="FFFFFF"/>
                </a:solidFill>
              </a:rPr>
              <a:t>Binche</a:t>
            </a:r>
            <a:r>
              <a:rPr lang="en-US" sz="2400" b="1" dirty="0">
                <a:solidFill>
                  <a:srgbClr val="FFFFFF"/>
                </a:solidFill>
              </a:rPr>
              <a:t>). Dit </a:t>
            </a:r>
            <a:r>
              <a:rPr lang="en-US" sz="2400" b="1" dirty="0" err="1">
                <a:solidFill>
                  <a:srgbClr val="FFFFFF"/>
                </a:solidFill>
              </a:rPr>
              <a:t>feest</a:t>
            </a:r>
            <a:r>
              <a:rPr lang="en-US" sz="2400" b="1" dirty="0">
                <a:solidFill>
                  <a:srgbClr val="FFFFFF"/>
                </a:solidFill>
              </a:rPr>
              <a:t> is Meestal in de </a:t>
            </a:r>
            <a:r>
              <a:rPr lang="en-US" sz="2400" b="1" dirty="0" err="1">
                <a:solidFill>
                  <a:srgbClr val="FFFFFF"/>
                </a:solidFill>
              </a:rPr>
              <a:t>maanden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januari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en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februari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57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lus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460BE70060F4B97E1300EC2D37EE9" ma:contentTypeVersion="4" ma:contentTypeDescription="Een nieuw document maken." ma:contentTypeScope="" ma:versionID="3a15ee1aa559b67b1db20ddc64523c3d">
  <xsd:schema xmlns:xsd="http://www.w3.org/2001/XMLSchema" xmlns:xs="http://www.w3.org/2001/XMLSchema" xmlns:p="http://schemas.microsoft.com/office/2006/metadata/properties" xmlns:ns3="374fc212-e574-4234-9a1a-622d196fb9a8" targetNamespace="http://schemas.microsoft.com/office/2006/metadata/properties" ma:root="true" ma:fieldsID="bf17835cf5a11f53df57956293e97230" ns3:_="">
    <xsd:import namespace="374fc212-e574-4234-9a1a-622d196fb9a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fc212-e574-4234-9a1a-622d196fb9a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94C3E8-F45C-4F74-AF21-B60CD77511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4fc212-e574-4234-9a1a-622d196fb9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C0C475-AC01-4E66-967D-EEECAAD2A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FF6386-B319-40CB-A8DB-D2FBAED134D0}">
  <ds:schemaRefs>
    <ds:schemaRef ds:uri="http://schemas.microsoft.com/office/2006/documentManagement/types"/>
    <ds:schemaRef ds:uri="374fc212-e574-4234-9a1a-622d196fb9a8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468</Words>
  <Application>Microsoft Office PowerPoint</Application>
  <PresentationFormat>Breedbeeld</PresentationFormat>
  <Paragraphs>32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Meiryo</vt:lpstr>
      <vt:lpstr>Agency FB</vt:lpstr>
      <vt:lpstr>Aptos</vt:lpstr>
      <vt:lpstr>Aptos Display</vt:lpstr>
      <vt:lpstr>Arial</vt:lpstr>
      <vt:lpstr>Boucherie Block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Hannes Alloo</dc:creator>
  <cp:lastModifiedBy>Hannes Alloo</cp:lastModifiedBy>
  <cp:revision>2</cp:revision>
  <dcterms:created xsi:type="dcterms:W3CDTF">2026-03-30T12:57:39Z</dcterms:created>
  <dcterms:modified xsi:type="dcterms:W3CDTF">2026-04-23T12:12:25Z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0x010100933460BE70060F4B97E1300EC2D37EE9</vt:lpwstr>
  </property>
</Properties>
</file>