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555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619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214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614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892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267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011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456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785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062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73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8166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2787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907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34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433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301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9964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94" r:id="rId13"/>
    <p:sldLayoutId id="2147483895" r:id="rId14"/>
    <p:sldLayoutId id="2147483896" r:id="rId15"/>
    <p:sldLayoutId id="2147483897" r:id="rId16"/>
    <p:sldLayoutId id="214748389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99E43E-1992-FBF1-4262-0DC1448578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4254" y="5166421"/>
            <a:ext cx="8445357" cy="883524"/>
          </a:xfrm>
        </p:spPr>
        <p:txBody>
          <a:bodyPr>
            <a:normAutofit/>
          </a:bodyPr>
          <a:lstStyle/>
          <a:p>
            <a:r>
              <a:rPr lang="nl-BE" sz="4800" dirty="0"/>
              <a:t>bosklassen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90C72CF-FDC6-7964-1D7B-A0B3D74C95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3536" y="4752007"/>
            <a:ext cx="8286075" cy="414413"/>
          </a:xfrm>
        </p:spPr>
        <p:txBody>
          <a:bodyPr>
            <a:normAutofit/>
          </a:bodyPr>
          <a:lstStyle/>
          <a:p>
            <a:r>
              <a:rPr lang="nl-BE"/>
              <a:t>Connor Maurice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98359626-54F4-3C15-7887-F547415D31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1366"/>
          <a:stretch>
            <a:fillRect/>
          </a:stretch>
        </p:blipFill>
        <p:spPr>
          <a:xfrm>
            <a:off x="1648589" y="647190"/>
            <a:ext cx="4447502" cy="3290126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450136-9700-B1E3-BB38-F4D3E5FCC8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379" r="4902" b="-3"/>
          <a:stretch>
            <a:fillRect/>
          </a:stretch>
        </p:blipFill>
        <p:spPr>
          <a:xfrm>
            <a:off x="6275762" y="647191"/>
            <a:ext cx="4466306" cy="3290126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74532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E8B6661-FC17-AB49-1FE0-A1BF71E8F2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704" y="466569"/>
            <a:ext cx="4414604" cy="37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98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DD4D1BB-FDFD-5D44-16D7-5FD25BE0B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571500"/>
            <a:ext cx="4754380" cy="3565785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0F5A31CC-D1AB-7FDB-FBAE-62CEEC171DD4}"/>
              </a:ext>
            </a:extLst>
          </p:cNvPr>
          <p:cNvSpPr txBox="1"/>
          <p:nvPr/>
        </p:nvSpPr>
        <p:spPr>
          <a:xfrm>
            <a:off x="7270229" y="809468"/>
            <a:ext cx="33128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dirty="0"/>
              <a:t>Met z’n allen in de modder.</a:t>
            </a:r>
          </a:p>
        </p:txBody>
      </p:sp>
    </p:spTree>
    <p:extLst>
      <p:ext uri="{BB962C8B-B14F-4D97-AF65-F5344CB8AC3E}">
        <p14:creationId xmlns:p14="http://schemas.microsoft.com/office/powerpoint/2010/main" val="2593583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FCE9326-F728-A4BD-B1A1-6960B8467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599" y="151775"/>
            <a:ext cx="5314013" cy="3985510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434FC7FD-60E1-015B-C919-3A61AC90F504}"/>
              </a:ext>
            </a:extLst>
          </p:cNvPr>
          <p:cNvSpPr txBox="1"/>
          <p:nvPr/>
        </p:nvSpPr>
        <p:spPr>
          <a:xfrm>
            <a:off x="8012243" y="1206707"/>
            <a:ext cx="20086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/>
              <a:t>Hier zijn de jongens.</a:t>
            </a:r>
          </a:p>
        </p:txBody>
      </p:sp>
    </p:spTree>
    <p:extLst>
      <p:ext uri="{BB962C8B-B14F-4D97-AF65-F5344CB8AC3E}">
        <p14:creationId xmlns:p14="http://schemas.microsoft.com/office/powerpoint/2010/main" val="91230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357DE34-C153-ECBF-B66D-75010E2AF7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808" r="1" b="37106"/>
          <a:stretch>
            <a:fillRect/>
          </a:stretch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3640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647E1E9-CF23-9A4D-481B-9F59CE94F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174" y="131164"/>
            <a:ext cx="5121639" cy="3841229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40309AF-B2F1-DF73-925E-73CCC14A9BBA}"/>
              </a:ext>
            </a:extLst>
          </p:cNvPr>
          <p:cNvSpPr txBox="1"/>
          <p:nvPr/>
        </p:nvSpPr>
        <p:spPr>
          <a:xfrm>
            <a:off x="5636301" y="2960557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1B5553F-3C4C-C0AB-E464-B72900065C1C}"/>
              </a:ext>
            </a:extLst>
          </p:cNvPr>
          <p:cNvSpPr txBox="1"/>
          <p:nvPr/>
        </p:nvSpPr>
        <p:spPr>
          <a:xfrm>
            <a:off x="6550701" y="1304145"/>
            <a:ext cx="54764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dirty="0"/>
              <a:t>Hier zijn we aan het eten.</a:t>
            </a:r>
          </a:p>
        </p:txBody>
      </p:sp>
    </p:spTree>
    <p:extLst>
      <p:ext uri="{BB962C8B-B14F-4D97-AF65-F5344CB8AC3E}">
        <p14:creationId xmlns:p14="http://schemas.microsoft.com/office/powerpoint/2010/main" val="188209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7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28375" y="-1573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7292DF1-34FA-0F33-14EB-1BABE1EA3D2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2" b="8045"/>
          <a:stretch>
            <a:fillRect/>
          </a:stretch>
        </p:blipFill>
        <p:spPr>
          <a:xfrm>
            <a:off x="3" y="10"/>
            <a:ext cx="4971922" cy="3428990"/>
          </a:xfrm>
          <a:custGeom>
            <a:avLst/>
            <a:gdLst/>
            <a:ahLst/>
            <a:cxnLst/>
            <a:rect l="l" t="t" r="r" b="b"/>
            <a:pathLst>
              <a:path w="4971922" h="3429000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29000"/>
                </a:lnTo>
                <a:lnTo>
                  <a:pt x="0" y="3429000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6F18ACE-6E82-4ADC-8A2F-A1771B30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A30F49E-E871-02A7-3F7E-B443195BDA02}"/>
              </a:ext>
            </a:extLst>
          </p:cNvPr>
          <p:cNvSpPr txBox="1"/>
          <p:nvPr/>
        </p:nvSpPr>
        <p:spPr>
          <a:xfrm>
            <a:off x="5410950" y="2052918"/>
            <a:ext cx="4638903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Dit is het </a:t>
            </a:r>
            <a:r>
              <a:rPr lang="en-US" dirty="0" err="1">
                <a:latin typeface="+mj-lt"/>
                <a:ea typeface="+mj-ea"/>
                <a:cs typeface="+mj-cs"/>
              </a:rPr>
              <a:t>einde</a:t>
            </a:r>
            <a:r>
              <a:rPr lang="en-US" dirty="0">
                <a:latin typeface="+mj-lt"/>
                <a:ea typeface="+mj-ea"/>
                <a:cs typeface="+mj-cs"/>
              </a:rPr>
              <a:t> van de </a:t>
            </a:r>
            <a:r>
              <a:rPr lang="en-US" dirty="0" err="1">
                <a:latin typeface="+mj-lt"/>
                <a:ea typeface="+mj-ea"/>
                <a:cs typeface="+mj-cs"/>
              </a:rPr>
              <a:t>bosklassen</a:t>
            </a:r>
            <a:r>
              <a:rPr lang="en-US">
                <a:latin typeface="+mj-lt"/>
                <a:ea typeface="+mj-ea"/>
                <a:cs typeface="+mj-cs"/>
              </a:rPr>
              <a:t>.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8CC33C2A-CD47-633D-4F8D-A29233F5AEB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2" b="8067"/>
          <a:stretch>
            <a:fillRect/>
          </a:stretch>
        </p:blipFill>
        <p:spPr>
          <a:xfrm>
            <a:off x="20" y="3428999"/>
            <a:ext cx="4973079" cy="3429001"/>
          </a:xfrm>
          <a:custGeom>
            <a:avLst/>
            <a:gdLst/>
            <a:ahLst/>
            <a:cxnLst/>
            <a:rect l="l" t="t" r="r" b="b"/>
            <a:pathLst>
              <a:path w="4973099" h="3429001">
                <a:moveTo>
                  <a:pt x="0" y="0"/>
                </a:moveTo>
                <a:lnTo>
                  <a:pt x="4720965" y="0"/>
                </a:lnTo>
                <a:lnTo>
                  <a:pt x="4720965" y="56236"/>
                </a:lnTo>
                <a:lnTo>
                  <a:pt x="4722982" y="196139"/>
                </a:lnTo>
                <a:lnTo>
                  <a:pt x="4726007" y="333299"/>
                </a:lnTo>
                <a:lnTo>
                  <a:pt x="4728865" y="469087"/>
                </a:lnTo>
                <a:lnTo>
                  <a:pt x="4732059" y="602133"/>
                </a:lnTo>
                <a:lnTo>
                  <a:pt x="4736933" y="734492"/>
                </a:lnTo>
                <a:lnTo>
                  <a:pt x="4742144" y="864793"/>
                </a:lnTo>
                <a:lnTo>
                  <a:pt x="4746850" y="992352"/>
                </a:lnTo>
                <a:lnTo>
                  <a:pt x="4760130" y="1241298"/>
                </a:lnTo>
                <a:lnTo>
                  <a:pt x="4774249" y="1479956"/>
                </a:lnTo>
                <a:lnTo>
                  <a:pt x="4789041" y="1709013"/>
                </a:lnTo>
                <a:lnTo>
                  <a:pt x="4805346" y="1925726"/>
                </a:lnTo>
                <a:lnTo>
                  <a:pt x="4822323" y="2132838"/>
                </a:lnTo>
                <a:lnTo>
                  <a:pt x="4840644" y="2324862"/>
                </a:lnTo>
                <a:lnTo>
                  <a:pt x="4858630" y="2505227"/>
                </a:lnTo>
                <a:lnTo>
                  <a:pt x="4876615" y="2671191"/>
                </a:lnTo>
                <a:lnTo>
                  <a:pt x="4893592" y="2823438"/>
                </a:lnTo>
                <a:lnTo>
                  <a:pt x="4909729" y="2958541"/>
                </a:lnTo>
                <a:lnTo>
                  <a:pt x="4925025" y="3080613"/>
                </a:lnTo>
                <a:lnTo>
                  <a:pt x="4937800" y="3183483"/>
                </a:lnTo>
                <a:lnTo>
                  <a:pt x="4949902" y="3269894"/>
                </a:lnTo>
                <a:lnTo>
                  <a:pt x="4967216" y="3388538"/>
                </a:lnTo>
                <a:lnTo>
                  <a:pt x="4973099" y="3429000"/>
                </a:lnTo>
                <a:lnTo>
                  <a:pt x="4075210" y="3429000"/>
                </a:lnTo>
                <a:lnTo>
                  <a:pt x="4075210" y="3429001"/>
                </a:lnTo>
                <a:lnTo>
                  <a:pt x="0" y="342900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7868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TM02836342[[fn=Ion]]</Template>
  <TotalTime>0</TotalTime>
  <Words>30</Words>
  <Application>Microsoft Office PowerPoint</Application>
  <PresentationFormat>Breedbeeld</PresentationFormat>
  <Paragraphs>6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0" baseType="lpstr">
      <vt:lpstr>Century Gothic</vt:lpstr>
      <vt:lpstr>Wingdings 3</vt:lpstr>
      <vt:lpstr>Ion</vt:lpstr>
      <vt:lpstr>bosklassen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Connor Hermans</dc:creator>
  <cp:lastModifiedBy>Katrien Verbruggen</cp:lastModifiedBy>
  <cp:revision>8</cp:revision>
  <dcterms:created xsi:type="dcterms:W3CDTF">2026-10-02T12:37:50Z</dcterms:created>
  <dcterms:modified xsi:type="dcterms:W3CDTF">2026-10-09T13:47:35Z</dcterms:modified>
</cp:coreProperties>
</file>