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D24E7-3AEB-4D5E-B1E2-397B2A574D27}" v="56" dt="2025-09-30T13:11:26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A8CD7-E028-41A0-A094-87314D7F347D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DCC1E-4B21-4144-9CC4-5C6A1D2A7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97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CC1E-4B21-4144-9CC4-5C6A1D2A7AB6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792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CC1E-4B21-4144-9CC4-5C6A1D2A7AB6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909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EED79-4D1C-0D20-4F0C-772520D1B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nl-BE" sz="4800" dirty="0">
                <a:solidFill>
                  <a:srgbClr val="00B050"/>
                </a:solidFill>
              </a:rPr>
              <a:t>Joepie we gaan op bosklassen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F228C0B-7C6C-0D82-DB52-B845260C6858}"/>
              </a:ext>
            </a:extLst>
          </p:cNvPr>
          <p:cNvSpPr txBox="1"/>
          <p:nvPr/>
        </p:nvSpPr>
        <p:spPr>
          <a:xfrm>
            <a:off x="7038512" y="477394"/>
            <a:ext cx="5667554" cy="440940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spc="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Wandelzoektocht</a:t>
            </a:r>
            <a:r>
              <a:rPr lang="en-US" sz="3200" cap="all" spc="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 We </a:t>
            </a:r>
            <a:r>
              <a:rPr lang="en-US" sz="3200" cap="all" spc="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moesten</a:t>
            </a:r>
            <a:r>
              <a:rPr lang="en-US" sz="3200" cap="all" spc="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de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spc="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weg</a:t>
            </a:r>
            <a:r>
              <a:rPr lang="en-US" sz="3200" cap="all" spc="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cap="all" spc="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vinden</a:t>
            </a:r>
            <a:r>
              <a:rPr lang="en-US" sz="3200" cap="all" spc="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en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spc="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samen</a:t>
            </a:r>
            <a:r>
              <a:rPr lang="en-US" sz="3200" cap="all" spc="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cap="all" spc="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juiste</a:t>
            </a:r>
            <a:r>
              <a:rPr lang="en-US" sz="3200" cap="all" spc="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cap="all" spc="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foto’s</a:t>
            </a:r>
            <a:r>
              <a:rPr lang="en-US" sz="3200" cap="all" spc="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cap="all" spc="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zoeken</a:t>
            </a:r>
            <a:r>
              <a:rPr lang="en-US" sz="3200" cap="all" spc="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spc="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met </a:t>
            </a:r>
            <a:r>
              <a:rPr lang="en-US" sz="3200" cap="all" spc="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ons</a:t>
            </a:r>
            <a:r>
              <a:rPr lang="en-US" sz="3200" cap="all" spc="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cap="all" spc="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jongensgroepje</a:t>
            </a:r>
            <a:r>
              <a:rPr lang="en-US" sz="3200" cap="all" spc="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94C45D-FCB1-4B86-967A-2C9EDB63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2C4A34-762E-40DF-A8AF-0D811BC02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Afbeelding met persoon, kleding, buitenshuis, boom&#10;&#10;Door AI gegenereerde inhoud is mogelijk onjuist.">
            <a:extLst>
              <a:ext uri="{FF2B5EF4-FFF2-40B4-BE49-F238E27FC236}">
                <a16:creationId xmlns:a16="http://schemas.microsoft.com/office/drawing/2014/main" id="{89D2E8D0-C840-D2D2-E833-ACD1D9A61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3192"/>
          <a:stretch>
            <a:fillRect/>
          </a:stretch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kleding, buitenshuis, boom&#10;&#10;Door AI gegenereerde inhoud is mogelijk onjuist.">
            <a:extLst>
              <a:ext uri="{FF2B5EF4-FFF2-40B4-BE49-F238E27FC236}">
                <a16:creationId xmlns:a16="http://schemas.microsoft.com/office/drawing/2014/main" id="{657DF1C3-2536-BB7D-1C83-CFEC1397FC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892"/>
          <a:stretch>
            <a:fillRect/>
          </a:stretch>
        </p:blipFill>
        <p:spPr>
          <a:xfrm>
            <a:off x="20" y="3429001"/>
            <a:ext cx="5315041" cy="3429000"/>
          </a:xfrm>
          <a:prstGeom prst="rect">
            <a:avLst/>
          </a:prstGeom>
        </p:spPr>
      </p:pic>
      <p:sp>
        <p:nvSpPr>
          <p:cNvPr id="22" name="Rectangle 19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181A6C-DBC4-9537-D5C8-B9A6E99C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87" b="7905"/>
          <a:stretch>
            <a:fillRect/>
          </a:stretch>
        </p:blipFill>
        <p:spPr>
          <a:xfrm>
            <a:off x="20" y="-2"/>
            <a:ext cx="5315041" cy="342900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06DBA1A-BA50-CDEF-7DCD-AC1F317C61C5}"/>
              </a:ext>
            </a:extLst>
          </p:cNvPr>
          <p:cNvSpPr txBox="1"/>
          <p:nvPr/>
        </p:nvSpPr>
        <p:spPr>
          <a:xfrm>
            <a:off x="3193576" y="2858703"/>
            <a:ext cx="8211947" cy="304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8" indent="-228600" algn="ctr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0B050"/>
                </a:solidFill>
              </a:rPr>
              <a:t>Samen </a:t>
            </a:r>
            <a:r>
              <a:rPr lang="en-US" sz="5400" dirty="0" err="1">
                <a:solidFill>
                  <a:srgbClr val="00B050"/>
                </a:solidFill>
              </a:rPr>
              <a:t>honkballen</a:t>
            </a:r>
            <a:r>
              <a:rPr lang="en-US" sz="5400" dirty="0">
                <a:solidFill>
                  <a:srgbClr val="00B050"/>
                </a:solidFill>
              </a:rPr>
              <a:t>: </a:t>
            </a:r>
            <a:r>
              <a:rPr lang="en-US" sz="5400" dirty="0" err="1">
                <a:solidFill>
                  <a:srgbClr val="00B050"/>
                </a:solidFill>
              </a:rPr>
              <a:t>superleuk</a:t>
            </a:r>
            <a:r>
              <a:rPr lang="en-US" dirty="0">
                <a:solidFill>
                  <a:srgbClr val="00B0F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537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0B7CA4A-D37F-587C-9863-E44AE365FA3F}"/>
              </a:ext>
            </a:extLst>
          </p:cNvPr>
          <p:cNvSpPr txBox="1"/>
          <p:nvPr/>
        </p:nvSpPr>
        <p:spPr>
          <a:xfrm>
            <a:off x="-982639" y="2458387"/>
            <a:ext cx="6574099" cy="3802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7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00B050"/>
                </a:solidFill>
              </a:rPr>
              <a:t>de </a:t>
            </a:r>
            <a:r>
              <a:rPr lang="en-US" sz="8000" dirty="0" err="1">
                <a:solidFill>
                  <a:srgbClr val="00B050"/>
                </a:solidFill>
              </a:rPr>
              <a:t>juf</a:t>
            </a:r>
            <a:r>
              <a:rPr lang="en-US" sz="6600" dirty="0">
                <a:solidFill>
                  <a:srgbClr val="00B050"/>
                </a:solidFill>
              </a:rPr>
              <a:t> laten </a:t>
            </a:r>
            <a:r>
              <a:rPr lang="en-US" sz="6600" dirty="0" err="1">
                <a:solidFill>
                  <a:srgbClr val="00B050"/>
                </a:solidFill>
              </a:rPr>
              <a:t>schikken</a:t>
            </a:r>
            <a:r>
              <a:rPr lang="en-US" sz="6600" dirty="0">
                <a:solidFill>
                  <a:srgbClr val="00B050"/>
                </a:solidFill>
              </a:rPr>
              <a:t> door </a:t>
            </a:r>
            <a:r>
              <a:rPr lang="en-US" sz="6600" dirty="0" err="1">
                <a:solidFill>
                  <a:srgbClr val="00B050"/>
                </a:solidFill>
              </a:rPr>
              <a:t>een</a:t>
            </a:r>
            <a:r>
              <a:rPr lang="en-US" sz="6600" dirty="0">
                <a:solidFill>
                  <a:srgbClr val="00B050"/>
                </a:solidFill>
              </a:rPr>
              <a:t> pad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B85F760-F78E-79F1-4EE5-7723B58898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737" r="5687" b="-1"/>
          <a:stretch>
            <a:fillRect/>
          </a:stretch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425705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2AC940-7EFE-5DA8-F9A7-57F787673ABD}"/>
              </a:ext>
            </a:extLst>
          </p:cNvPr>
          <p:cNvSpPr txBox="1"/>
          <p:nvPr/>
        </p:nvSpPr>
        <p:spPr>
          <a:xfrm>
            <a:off x="804674" y="2279988"/>
            <a:ext cx="3044950" cy="1627792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Free podium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473C3FC-B034-D75B-2FB5-3D85C4B1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76" y="927460"/>
            <a:ext cx="6257544" cy="46883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54AE051-609C-D296-CBD0-A6267FEE80CF}"/>
              </a:ext>
            </a:extLst>
          </p:cNvPr>
          <p:cNvSpPr txBox="1"/>
          <p:nvPr/>
        </p:nvSpPr>
        <p:spPr>
          <a:xfrm>
            <a:off x="1032387" y="3429000"/>
            <a:ext cx="237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00B050"/>
                </a:solidFill>
              </a:rPr>
              <a:t>gedaan</a:t>
            </a:r>
          </a:p>
        </p:txBody>
      </p:sp>
    </p:spTree>
    <p:extLst>
      <p:ext uri="{BB962C8B-B14F-4D97-AF65-F5344CB8AC3E}">
        <p14:creationId xmlns:p14="http://schemas.microsoft.com/office/powerpoint/2010/main" val="39229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7B75DEA-EBFE-083F-DB58-C81AFF4D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68" b="11024"/>
          <a:stretch>
            <a:fillRect/>
          </a:stretch>
        </p:blipFill>
        <p:spPr>
          <a:xfrm>
            <a:off x="20" y="3429001"/>
            <a:ext cx="5315041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3BB400-069C-AA72-CDC4-D35E354F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10" b="6982"/>
          <a:stretch>
            <a:fillRect/>
          </a:stretch>
        </p:blipFill>
        <p:spPr>
          <a:xfrm>
            <a:off x="20" y="-2"/>
            <a:ext cx="5315041" cy="342900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913DEFF-6428-F646-4887-F8150A0002BC}"/>
              </a:ext>
            </a:extLst>
          </p:cNvPr>
          <p:cNvSpPr txBox="1"/>
          <p:nvPr/>
        </p:nvSpPr>
        <p:spPr>
          <a:xfrm>
            <a:off x="6119732" y="2858703"/>
            <a:ext cx="5285791" cy="304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</a:rPr>
              <a:t>Voor het </a:t>
            </a:r>
            <a:r>
              <a:rPr lang="en-US" sz="3200" dirty="0" err="1">
                <a:solidFill>
                  <a:srgbClr val="00B050"/>
                </a:solidFill>
              </a:rPr>
              <a:t>slappengaan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60C344-B70C-4892-A50B-18A14E39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53CA6F-E2A3-48F3-AD20-D80C44380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7" y="0"/>
            <a:ext cx="6676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7E324DF-4BE3-8CF1-6082-960A4D1AF179}"/>
              </a:ext>
            </a:extLst>
          </p:cNvPr>
          <p:cNvSpPr txBox="1"/>
          <p:nvPr/>
        </p:nvSpPr>
        <p:spPr>
          <a:xfrm>
            <a:off x="2072820" y="2170772"/>
            <a:ext cx="5437697" cy="356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B050"/>
                </a:solidFill>
              </a:rPr>
              <a:t>Einde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B050"/>
                </a:solidFill>
              </a:rPr>
              <a:t>Bedankt</a:t>
            </a:r>
            <a:r>
              <a:rPr lang="en-US" sz="3600" dirty="0">
                <a:solidFill>
                  <a:srgbClr val="00B050"/>
                </a:solidFill>
              </a:rPr>
              <a:t> om </a:t>
            </a:r>
            <a:r>
              <a:rPr lang="en-US" sz="3600" dirty="0" err="1">
                <a:solidFill>
                  <a:srgbClr val="00B050"/>
                </a:solidFill>
              </a:rPr>
              <a:t>te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luisteren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B050"/>
                </a:solidFill>
              </a:rPr>
              <a:t>Zijn</a:t>
            </a:r>
            <a:r>
              <a:rPr lang="en-US" sz="3600" dirty="0">
                <a:solidFill>
                  <a:srgbClr val="00B050"/>
                </a:solidFill>
              </a:rPr>
              <a:t> er </a:t>
            </a:r>
            <a:r>
              <a:rPr lang="en-US" sz="3600" dirty="0" err="1">
                <a:solidFill>
                  <a:srgbClr val="00B050"/>
                </a:solidFill>
              </a:rPr>
              <a:t>nog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vragen</a:t>
            </a:r>
            <a:r>
              <a:rPr lang="en-US" sz="3600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130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AF28097EFCB44B72D5DB34BE779FC" ma:contentTypeVersion="1" ma:contentTypeDescription="Een nieuw document maken." ma:contentTypeScope="" ma:versionID="5bab3f3d871a45f88c54151f4fb60758">
  <xsd:schema xmlns:xsd="http://www.w3.org/2001/XMLSchema" xmlns:xs="http://www.w3.org/2001/XMLSchema" xmlns:p="http://schemas.microsoft.com/office/2006/metadata/properties" xmlns:ns3="ab9a0045-f4e2-4631-9078-e51cb7bd1a41" targetNamespace="http://schemas.microsoft.com/office/2006/metadata/properties" ma:root="true" ma:fieldsID="0f6ff174b688e485cfbab0ec72bed9ac" ns3:_="">
    <xsd:import namespace="ab9a0045-f4e2-4631-9078-e51cb7bd1a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0045-f4e2-4631-9078-e51cb7bd1a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8BB263-5229-40CF-B408-10683E0852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a0045-f4e2-4631-9078-e51cb7bd1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0895E2-3C57-4F49-9BDC-9DF72A7AEA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642F07-C9F8-4B5B-B477-4C190459EDE1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ab9a0045-f4e2-4631-9078-e51cb7bd1a41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1</TotalTime>
  <Words>53</Words>
  <Application>Microsoft Office PowerPoint</Application>
  <PresentationFormat>Breedbeeld</PresentationFormat>
  <Paragraphs>15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Aptos</vt:lpstr>
      <vt:lpstr>Arial</vt:lpstr>
      <vt:lpstr>Gill Sans MT</vt:lpstr>
      <vt:lpstr>Pakket</vt:lpstr>
      <vt:lpstr>Joepie we gaan op bosklassen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Lander Somers</dc:creator>
  <cp:lastModifiedBy>Katrien Verbruggen</cp:lastModifiedBy>
  <cp:revision>3</cp:revision>
  <dcterms:created xsi:type="dcterms:W3CDTF">2025-09-26T12:35:48Z</dcterms:created>
  <dcterms:modified xsi:type="dcterms:W3CDTF">2025-09-30T15:17:42Z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0x010100750AF28097EFCB44B72D5DB34BE779FC</vt:lpwstr>
  </property>
</Properties>
</file>