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</p:sldIdLst>
  <p:sldSz cx="12192000" cy="6858000"/>
  <p:notesSz cx="6858000" cy="9144000"/>
  <p:defaultTextStyle>
    <a:defPPr>
      <a:defRPr lang="nl-B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10" autoAdjust="0"/>
    <p:restoredTop sz="94660"/>
  </p:normalViewPr>
  <p:slideViewPr>
    <p:cSldViewPr snapToGrid="0">
      <p:cViewPr varScale="1">
        <p:scale>
          <a:sx n="86" d="100"/>
          <a:sy n="86" d="100"/>
        </p:scale>
        <p:origin x="562" y="6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dia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Title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962399" y="1964267"/>
            <a:ext cx="7197726" cy="2421464"/>
          </a:xfrm>
        </p:spPr>
        <p:txBody>
          <a:bodyPr anchor="b">
            <a:normAutofit/>
          </a:bodyPr>
          <a:lstStyle>
            <a:lvl1pPr algn="r">
              <a:defRPr sz="4800">
                <a:effectLst/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962399" y="4385732"/>
            <a:ext cx="7197726" cy="1405467"/>
          </a:xfrm>
        </p:spPr>
        <p:txBody>
          <a:bodyPr anchor="t">
            <a:normAutofit/>
          </a:bodyPr>
          <a:lstStyle>
            <a:lvl1pPr marL="0" indent="0" algn="r">
              <a:buNone/>
              <a:defRPr sz="1800" cap="all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nl-NL"/>
              <a:t>Klik om de ondertitelstijl van het model te bewerken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932558" y="5870575"/>
            <a:ext cx="1600200" cy="377825"/>
          </a:xfrm>
        </p:spPr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962399" y="5870575"/>
            <a:ext cx="4893958" cy="377825"/>
          </a:xfrm>
        </p:spPr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608958" y="5870575"/>
            <a:ext cx="551167" cy="377825"/>
          </a:xfrm>
        </p:spPr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335015398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2337647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3308581"/>
            <a:ext cx="10131427" cy="1468800"/>
          </a:xfrm>
        </p:spPr>
        <p:txBody>
          <a:bodyPr anchor="b"/>
          <a:lstStyle>
            <a:lvl1pPr algn="l">
              <a:defRPr sz="4000" b="0" cap="all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799" y="4777381"/>
            <a:ext cx="10131428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 cap="all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6913687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2" y="2142067"/>
            <a:ext cx="4995334" cy="3649134"/>
          </a:xfrm>
        </p:spPr>
        <p:txBody>
          <a:bodyPr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21895" y="2142067"/>
            <a:ext cx="4995332" cy="3649133"/>
          </a:xfrm>
        </p:spPr>
        <p:txBody>
          <a:bodyPr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10333382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73670" y="2218267"/>
            <a:ext cx="4709054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5801" y="2870201"/>
            <a:ext cx="4996923" cy="2920998"/>
          </a:xfrm>
        </p:spPr>
        <p:txBody>
          <a:bodyPr anchor="t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096003" y="2226734"/>
            <a:ext cx="4722813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823483" y="2870201"/>
            <a:ext cx="4995334" cy="2920998"/>
          </a:xfrm>
        </p:spPr>
        <p:txBody>
          <a:bodyPr anchor="t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400316295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85223209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3814911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2074333"/>
            <a:ext cx="3680885" cy="137160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48201" y="609601"/>
            <a:ext cx="6169026" cy="5181600"/>
          </a:xfrm>
        </p:spPr>
        <p:txBody>
          <a:bodyPr anchor="ctr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3445933"/>
            <a:ext cx="3680885" cy="1828800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27385426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600200"/>
            <a:ext cx="6164653" cy="137160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4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536253" y="914400"/>
            <a:ext cx="3280974" cy="4572000"/>
          </a:xfrm>
          <a:prstGeom prst="roundRect">
            <a:avLst>
              <a:gd name="adj" fmla="val 4280"/>
            </a:avLst>
          </a:prstGeom>
          <a:ln w="50800" cap="sq" cmpd="dbl">
            <a:gradFill flip="none" rotWithShape="1">
              <a:gsLst>
                <a:gs pos="0">
                  <a:srgbClr val="FFFFFF"/>
                </a:gs>
                <a:gs pos="100000">
                  <a:schemeClr val="tx1">
                    <a:alpha val="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2971800"/>
            <a:ext cx="6164653" cy="1828800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0983985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sche 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4732865"/>
            <a:ext cx="1013142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371600" y="932112"/>
            <a:ext cx="8759827" cy="3164976"/>
          </a:xfrm>
          <a:prstGeom prst="roundRect">
            <a:avLst>
              <a:gd name="adj" fmla="val 4380"/>
            </a:avLst>
          </a:prstGeom>
          <a:ln w="50800" cap="sq" cmpd="dbl">
            <a:gradFill flip="none" rotWithShape="1">
              <a:gsLst>
                <a:gs pos="0">
                  <a:srgbClr val="FFFFFF"/>
                </a:gs>
                <a:gs pos="100000">
                  <a:schemeClr val="tx1">
                    <a:alpha val="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5299603"/>
            <a:ext cx="10131427" cy="49371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06843756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el en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1" y="609601"/>
            <a:ext cx="10131427" cy="3124199"/>
          </a:xfrm>
        </p:spPr>
        <p:txBody>
          <a:bodyPr anchor="ctr">
            <a:normAutofit/>
          </a:bodyPr>
          <a:lstStyle>
            <a:lvl1pPr algn="l">
              <a:defRPr sz="3200" b="0" cap="none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0" y="4343400"/>
            <a:ext cx="10131428" cy="1447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09855911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iteraat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15" name="TextBox 14"/>
          <p:cNvSpPr txBox="1"/>
          <p:nvPr/>
        </p:nvSpPr>
        <p:spPr>
          <a:xfrm>
            <a:off x="10237867" y="274320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488275" y="823337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92267" y="609601"/>
            <a:ext cx="9550399" cy="2743199"/>
          </a:xfrm>
        </p:spPr>
        <p:txBody>
          <a:bodyPr anchor="ctr">
            <a:normAutofit/>
          </a:bodyPr>
          <a:lstStyle>
            <a:lvl1pPr algn="l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097875" y="3352800"/>
            <a:ext cx="9339184" cy="3810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7465" y="4343400"/>
            <a:ext cx="10152367" cy="1447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34866647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amkaartj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2" y="3308581"/>
            <a:ext cx="10131425" cy="1468800"/>
          </a:xfrm>
        </p:spPr>
        <p:txBody>
          <a:bodyPr anchor="b">
            <a:normAutofit/>
          </a:bodyPr>
          <a:lstStyle>
            <a:lvl1pPr algn="l">
              <a:defRPr sz="3200" b="0" cap="none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1" y="4777381"/>
            <a:ext cx="10131426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97541865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Offerte naamkaartj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10237867" y="274320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488275" y="823337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6" name="Title 1"/>
          <p:cNvSpPr>
            <a:spLocks noGrp="1"/>
          </p:cNvSpPr>
          <p:nvPr>
            <p:ph type="title"/>
          </p:nvPr>
        </p:nvSpPr>
        <p:spPr>
          <a:xfrm>
            <a:off x="992267" y="609601"/>
            <a:ext cx="9550399" cy="2743199"/>
          </a:xfrm>
        </p:spPr>
        <p:txBody>
          <a:bodyPr anchor="ctr">
            <a:normAutofit/>
          </a:bodyPr>
          <a:lstStyle>
            <a:lvl1pPr algn="l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5800" y="3886200"/>
            <a:ext cx="10135436" cy="8890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none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nl-NL"/>
              <a:t>Klik om de modelstijlen te bewerken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799" y="4775200"/>
            <a:ext cx="10135436" cy="10160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00070124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Waar of onwa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1" y="609601"/>
            <a:ext cx="10131427" cy="2743199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5801" y="3505200"/>
            <a:ext cx="10131428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800" b="0" cap="none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nl-NL"/>
              <a:t>Klik om de modelstijlen te bewerken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0" y="4343400"/>
            <a:ext cx="10131428" cy="14478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53480824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685801" y="609600"/>
            <a:ext cx="10131425" cy="1456267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504634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elestia-R1---OverlayContentH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6214"/>
          </a:xfrm>
          <a:prstGeom prst="rect">
            <a:avLst/>
          </a:prstGeom>
        </p:spPr>
      </p:pic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58675" y="609599"/>
            <a:ext cx="2158552" cy="5181601"/>
          </a:xfrm>
        </p:spPr>
        <p:txBody>
          <a:bodyPr vert="eaVert"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7832116" cy="5181600"/>
          </a:xfrm>
        </p:spPr>
        <p:txBody>
          <a:bodyPr vert="eaVert" anchor="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69853477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5801" y="609600"/>
            <a:ext cx="10131425" cy="14562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1" y="2142067"/>
            <a:ext cx="10131425" cy="364913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589660" y="5870575"/>
            <a:ext cx="1600200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8D2B5B61-32A7-4C56-87E6-B196CB41FB3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5800" y="5870575"/>
            <a:ext cx="7827659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266060" y="5870575"/>
            <a:ext cx="551167" cy="3778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17991B39-639E-4563-866F-6DED5380E87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065933758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  <p:sldLayoutId id="2147483677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 cap="all">
          <a:ln w="3175" cmpd="sng">
            <a:noFill/>
          </a:ln>
          <a:solidFill>
            <a:schemeClr val="tx1"/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8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6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4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0"/>
        </a:spcBef>
        <a:spcAft>
          <a:spcPts val="1000"/>
        </a:spcAft>
        <a:buClr>
          <a:schemeClr val="tx1"/>
        </a:buClr>
        <a:buSzPct val="100000"/>
        <a:buFont typeface="Arial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3962399" y="1966259"/>
            <a:ext cx="7197726" cy="2421464"/>
          </a:xfrm>
        </p:spPr>
        <p:txBody>
          <a:bodyPr/>
          <a:lstStyle/>
          <a:p>
            <a:r>
              <a:rPr lang="nl-BE" dirty="0"/>
              <a:t>sportdag</a:t>
            </a:r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nl-BE" dirty="0" err="1"/>
              <a:t>Gaelle</a:t>
            </a:r>
            <a:r>
              <a:rPr lang="nl-BE" dirty="0"/>
              <a:t> </a:t>
            </a:r>
            <a:r>
              <a:rPr lang="nl-BE" dirty="0" err="1"/>
              <a:t>briek</a:t>
            </a:r>
            <a:r>
              <a:rPr lang="nl-BE" dirty="0"/>
              <a:t> </a:t>
            </a:r>
            <a:r>
              <a:rPr lang="nl-BE" dirty="0" err="1"/>
              <a:t>oubay</a:t>
            </a:r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320083569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crush"/>
      </p:transition>
    </mc:Choice>
    <mc:Fallback xmlns="">
      <p:transition spd="slow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1885950" y="1885950"/>
            <a:ext cx="6858000" cy="3086100"/>
          </a:xfrm>
          <a:prstGeom prst="rect">
            <a:avLst/>
          </a:prstGeom>
        </p:spPr>
      </p:pic>
      <p:sp>
        <p:nvSpPr>
          <p:cNvPr id="4" name="Tekstvak 3"/>
          <p:cNvSpPr txBox="1"/>
          <p:nvPr/>
        </p:nvSpPr>
        <p:spPr>
          <a:xfrm>
            <a:off x="4831976" y="1819835"/>
            <a:ext cx="6837962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3200" dirty="0">
                <a:solidFill>
                  <a:schemeClr val="accent1">
                    <a:lumMod val="60000"/>
                    <a:lumOff val="40000"/>
                  </a:schemeClr>
                </a:solidFill>
              </a:rPr>
              <a:t>Hier waren wij eendjes aan het vangen.</a:t>
            </a:r>
          </a:p>
        </p:txBody>
      </p:sp>
    </p:spTree>
    <p:extLst>
      <p:ext uri="{BB962C8B-B14F-4D97-AF65-F5344CB8AC3E}">
        <p14:creationId xmlns:p14="http://schemas.microsoft.com/office/powerpoint/2010/main" val="119442190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321176" cy="3294529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851648" y="4195483"/>
            <a:ext cx="530016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2800" dirty="0"/>
              <a:t>Hier zijn we hockey aan het spelen.</a:t>
            </a:r>
          </a:p>
        </p:txBody>
      </p:sp>
    </p:spTree>
    <p:extLst>
      <p:ext uri="{BB962C8B-B14F-4D97-AF65-F5344CB8AC3E}">
        <p14:creationId xmlns:p14="http://schemas.microsoft.com/office/powerpoint/2010/main" val="1063181481"/>
      </p:ext>
    </p:extLst>
  </p:cSld>
  <p:clrMapOvr>
    <a:masterClrMapping/>
  </p:clrMapOvr>
  <p:transition spd="slow">
    <p:push dir="u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7117976" y="1783976"/>
            <a:ext cx="6858000" cy="3290047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2447365" y="726141"/>
            <a:ext cx="3612776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4800" dirty="0"/>
              <a:t>Hier waren we aan het zakspringen.</a:t>
            </a:r>
          </a:p>
        </p:txBody>
      </p:sp>
    </p:spTree>
    <p:extLst>
      <p:ext uri="{BB962C8B-B14F-4D97-AF65-F5344CB8AC3E}">
        <p14:creationId xmlns:p14="http://schemas.microsoft.com/office/powerpoint/2010/main" val="3193721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4536620">
            <a:off x="-447301" y="1682040"/>
            <a:ext cx="6538558" cy="4073214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5607159" y="1631579"/>
            <a:ext cx="5401499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4000" dirty="0"/>
              <a:t>Hier waren we vier op een rij aan het spelen. </a:t>
            </a:r>
          </a:p>
        </p:txBody>
      </p:sp>
    </p:spTree>
    <p:extLst>
      <p:ext uri="{BB962C8B-B14F-4D97-AF65-F5344CB8AC3E}">
        <p14:creationId xmlns:p14="http://schemas.microsoft.com/office/powerpoint/2010/main" val="3316078214"/>
      </p:ext>
    </p:extLst>
  </p:cSld>
  <p:clrMapOvr>
    <a:masterClrMapping/>
  </p:clrMapOvr>
  <p:transition spd="slow">
    <p:wipe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506" y="197224"/>
            <a:ext cx="6696635" cy="6454587"/>
          </a:xfrm>
          <a:prstGeom prst="rect">
            <a:avLst/>
          </a:prstGeom>
        </p:spPr>
      </p:pic>
      <p:sp>
        <p:nvSpPr>
          <p:cNvPr id="4" name="Tekstvak 3"/>
          <p:cNvSpPr txBox="1"/>
          <p:nvPr/>
        </p:nvSpPr>
        <p:spPr>
          <a:xfrm>
            <a:off x="7422776" y="2519083"/>
            <a:ext cx="428513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4400" dirty="0" err="1"/>
              <a:t>Briek</a:t>
            </a:r>
            <a:r>
              <a:rPr lang="nl-BE" sz="4400" dirty="0"/>
              <a:t> was aan het slapen.</a:t>
            </a:r>
          </a:p>
        </p:txBody>
      </p:sp>
    </p:spTree>
    <p:extLst>
      <p:ext uri="{BB962C8B-B14F-4D97-AF65-F5344CB8AC3E}">
        <p14:creationId xmlns:p14="http://schemas.microsoft.com/office/powerpoint/2010/main" val="30882528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flash/>
      </p:transition>
    </mc:Choice>
    <mc:Fallback xmlns="">
      <p:transition spd="slow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20864258">
            <a:off x="615308" y="1037973"/>
            <a:ext cx="7280011" cy="4523814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8740588" y="1317811"/>
            <a:ext cx="3182471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4000" dirty="0">
                <a:solidFill>
                  <a:schemeClr val="accent1">
                    <a:lumMod val="60000"/>
                    <a:lumOff val="40000"/>
                  </a:schemeClr>
                </a:solidFill>
              </a:rPr>
              <a:t>Hier zijn we aan het boogschieten.</a:t>
            </a:r>
          </a:p>
        </p:txBody>
      </p:sp>
    </p:spTree>
    <p:extLst>
      <p:ext uri="{BB962C8B-B14F-4D97-AF65-F5344CB8AC3E}">
        <p14:creationId xmlns:p14="http://schemas.microsoft.com/office/powerpoint/2010/main" val="1460731184"/>
      </p:ext>
    </p:extLst>
  </p:cSld>
  <p:clrMapOvr>
    <a:masterClrMapping/>
  </p:clrMapOvr>
  <p:transition spd="slow">
    <p:randomBar dir="vert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643401">
            <a:off x="-1885950" y="1885950"/>
            <a:ext cx="6858000" cy="3086100"/>
          </a:xfrm>
          <a:prstGeom prst="rect">
            <a:avLst/>
          </a:prstGeom>
        </p:spPr>
      </p:pic>
      <p:sp>
        <p:nvSpPr>
          <p:cNvPr id="5" name="Tekstvak 4"/>
          <p:cNvSpPr txBox="1"/>
          <p:nvPr/>
        </p:nvSpPr>
        <p:spPr>
          <a:xfrm>
            <a:off x="4858870" y="510988"/>
            <a:ext cx="4917149" cy="62478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8000" dirty="0"/>
              <a:t>Hier was onze bamboe- toren van klas 4 af. </a:t>
            </a:r>
          </a:p>
        </p:txBody>
      </p:sp>
    </p:spTree>
    <p:extLst>
      <p:ext uri="{BB962C8B-B14F-4D97-AF65-F5344CB8AC3E}">
        <p14:creationId xmlns:p14="http://schemas.microsoft.com/office/powerpoint/2010/main" val="37391195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0">
        <p:cut/>
      </p:transition>
    </mc:Choice>
    <mc:Fallback xmlns="">
      <p:transition>
        <p:cut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-35859"/>
            <a:ext cx="12192001" cy="4526280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2492189" y="4948516"/>
            <a:ext cx="805927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5400" dirty="0"/>
              <a:t>Einde! Zijn er nog vragen?</a:t>
            </a:r>
          </a:p>
        </p:txBody>
      </p:sp>
      <p:sp>
        <p:nvSpPr>
          <p:cNvPr id="4" name="Tekstvak 3"/>
          <p:cNvSpPr txBox="1"/>
          <p:nvPr/>
        </p:nvSpPr>
        <p:spPr>
          <a:xfrm>
            <a:off x="3550024" y="6257365"/>
            <a:ext cx="242335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dirty="0"/>
              <a:t>VAN </a:t>
            </a:r>
            <a:r>
              <a:rPr lang="nl-BE" dirty="0" err="1"/>
              <a:t>Gaelle</a:t>
            </a:r>
            <a:r>
              <a:rPr lang="nl-BE" dirty="0"/>
              <a:t> </a:t>
            </a:r>
            <a:r>
              <a:rPr lang="nl-BE" dirty="0" err="1"/>
              <a:t>Oubay</a:t>
            </a:r>
            <a:r>
              <a:rPr lang="nl-BE" dirty="0"/>
              <a:t> </a:t>
            </a:r>
            <a:r>
              <a:rPr lang="nl-BE" dirty="0" err="1"/>
              <a:t>Briek</a:t>
            </a:r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32620701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Inverted="1"/>
      </p:transition>
    </mc:Choice>
    <mc:Fallback xmlns="">
      <p:transition spd="slow">
        <p:fade/>
      </p:transition>
    </mc:Fallback>
  </mc:AlternateContent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Hemels">
  <a:themeElements>
    <a:clrScheme name="Hemels">
      <a:dk1>
        <a:sysClr val="windowText" lastClr="000000"/>
      </a:dk1>
      <a:lt1>
        <a:sysClr val="window" lastClr="FFFFFF"/>
      </a:lt1>
      <a:dk2>
        <a:srgbClr val="18276C"/>
      </a:dk2>
      <a:lt2>
        <a:srgbClr val="EBEBEB"/>
      </a:lt2>
      <a:accent1>
        <a:srgbClr val="AC3EC1"/>
      </a:accent1>
      <a:accent2>
        <a:srgbClr val="477BD1"/>
      </a:accent2>
      <a:accent3>
        <a:srgbClr val="46B298"/>
      </a:accent3>
      <a:accent4>
        <a:srgbClr val="90BA4C"/>
      </a:accent4>
      <a:accent5>
        <a:srgbClr val="DD9D31"/>
      </a:accent5>
      <a:accent6>
        <a:srgbClr val="E25247"/>
      </a:accent6>
      <a:hlink>
        <a:srgbClr val="C573D2"/>
      </a:hlink>
      <a:folHlink>
        <a:srgbClr val="CCAEE8"/>
      </a:folHlink>
    </a:clrScheme>
    <a:fontScheme name="Hemels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Hemels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lumMod val="110000"/>
              </a:schemeClr>
            </a:gs>
            <a:gs pos="100000">
              <a:schemeClr val="phClr">
                <a:tint val="82000"/>
                <a:alpha val="74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00000"/>
              </a:schemeClr>
            </a:gs>
            <a:gs pos="100000">
              <a:schemeClr val="phClr">
                <a:shade val="88000"/>
                <a:lumMod val="88000"/>
              </a:schemeClr>
            </a:gs>
          </a:gsLst>
          <a:lin ang="5400000" scaled="1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5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1200000"/>
            </a:lightRig>
          </a:scene3d>
          <a:sp3d>
            <a:bevelT w="38100" h="127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shade val="96000"/>
                <a:hueMod val="100000"/>
                <a:satMod val="180000"/>
                <a:lumMod val="110000"/>
              </a:schemeClr>
            </a:gs>
            <a:gs pos="100000">
              <a:schemeClr val="phClr">
                <a:shade val="96000"/>
                <a:satMod val="160000"/>
                <a:lumMod val="100000"/>
              </a:schemeClr>
            </a:gs>
          </a:gsLst>
          <a:lin ang="4740000" scaled="1"/>
        </a:gradFill>
        <a:blipFill>
          <a:blip xmlns:r="http://schemas.openxmlformats.org/officeDocument/2006/relationships" r:embed="rId1"/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elestial" id="{C4BB2A3D-0E93-4C5F-B0D2-9D3FCE089CC5}" vid="{42E5908D-19A2-46FD-89FA-638B126129EF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TM03457452[[fn=Hemels]]</Template>
  <TotalTime>116</TotalTime>
  <Words>72</Words>
  <Application>Microsoft Office PowerPoint</Application>
  <PresentationFormat>Breedbeeld</PresentationFormat>
  <Paragraphs>11</Paragraphs>
  <Slides>9</Slides>
  <Notes>0</Notes>
  <HiddenSlides>0</HiddenSlides>
  <MMClips>0</MMClips>
  <ScaleCrop>false</ScaleCrop>
  <HeadingPairs>
    <vt:vector size="6" baseType="variant">
      <vt:variant>
        <vt:lpstr>Gebruikte lettertypen</vt:lpstr>
      </vt:variant>
      <vt:variant>
        <vt:i4>3</vt:i4>
      </vt:variant>
      <vt:variant>
        <vt:lpstr>Thema</vt:lpstr>
      </vt:variant>
      <vt:variant>
        <vt:i4>1</vt:i4>
      </vt:variant>
      <vt:variant>
        <vt:lpstr>Diatitels</vt:lpstr>
      </vt:variant>
      <vt:variant>
        <vt:i4>9</vt:i4>
      </vt:variant>
    </vt:vector>
  </HeadingPairs>
  <TitlesOfParts>
    <vt:vector size="13" baseType="lpstr">
      <vt:lpstr>Arial</vt:lpstr>
      <vt:lpstr>Calibri</vt:lpstr>
      <vt:lpstr>Calibri Light</vt:lpstr>
      <vt:lpstr>Hemels</vt:lpstr>
      <vt:lpstr>sportdag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</vt:vector>
  </TitlesOfParts>
  <Company>Hewlett-Packard Company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sportdag</dc:title>
  <dc:creator>Gebruiker</dc:creator>
  <cp:lastModifiedBy>Katrien Verbruggen</cp:lastModifiedBy>
  <cp:revision>7</cp:revision>
  <dcterms:created xsi:type="dcterms:W3CDTF">2021-10-08T12:38:11Z</dcterms:created>
  <dcterms:modified xsi:type="dcterms:W3CDTF">2021-10-09T11:26:47Z</dcterms:modified>
</cp:coreProperties>
</file>