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>
        <p:scale>
          <a:sx n="80" d="100"/>
          <a:sy n="80" d="100"/>
        </p:scale>
        <p:origin x="91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143923" y="2189107"/>
            <a:ext cx="7197726" cy="1405467"/>
          </a:xfrm>
        </p:spPr>
        <p:txBody>
          <a:bodyPr>
            <a:normAutofit fontScale="62500" lnSpcReduction="20000"/>
          </a:bodyPr>
          <a:lstStyle/>
          <a:p>
            <a:r>
              <a:rPr lang="nl-BE" sz="13700" dirty="0" smtClean="0"/>
              <a:t>4</a:t>
            </a:r>
            <a:r>
              <a:rPr lang="nl-BE" sz="13700" baseline="30000" dirty="0" smtClean="0"/>
              <a:t>DE</a:t>
            </a:r>
            <a:r>
              <a:rPr lang="nl-BE" sz="4800" dirty="0" smtClean="0"/>
              <a:t> </a:t>
            </a:r>
            <a:r>
              <a:rPr lang="nl-BE" sz="10400" dirty="0" smtClean="0"/>
              <a:t>SUPERHELDEN</a:t>
            </a:r>
            <a:endParaRPr lang="nl-BE" dirty="0"/>
          </a:p>
        </p:txBody>
      </p:sp>
      <p:sp>
        <p:nvSpPr>
          <p:cNvPr id="2" name="Tekstvak 1"/>
          <p:cNvSpPr txBox="1"/>
          <p:nvPr/>
        </p:nvSpPr>
        <p:spPr>
          <a:xfrm>
            <a:off x="4202274" y="3473417"/>
            <a:ext cx="29097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smtClean="0">
                <a:solidFill>
                  <a:schemeClr val="tx1">
                    <a:lumMod val="85000"/>
                  </a:schemeClr>
                </a:solidFill>
              </a:rPr>
              <a:t>Beste momenten</a:t>
            </a:r>
            <a:endParaRPr lang="nl-BE" sz="4400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20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060" y="0"/>
            <a:ext cx="4554940" cy="578223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30306" y="600634"/>
            <a:ext cx="5934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ANTWERPEN</a:t>
            </a:r>
            <a:endParaRPr lang="nl-BE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93059" y="1649506"/>
            <a:ext cx="637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Hier waren we in </a:t>
            </a:r>
            <a:r>
              <a:rPr lang="nl-BE" dirty="0" err="1" smtClean="0"/>
              <a:t>antwerpen</a:t>
            </a:r>
            <a:r>
              <a:rPr lang="nl-BE" dirty="0" smtClean="0"/>
              <a:t> en we hebben </a:t>
            </a:r>
            <a:r>
              <a:rPr lang="nl-BE" dirty="0" err="1" smtClean="0"/>
              <a:t>Sulvius</a:t>
            </a:r>
            <a:r>
              <a:rPr lang="nl-BE" dirty="0" smtClean="0"/>
              <a:t> Brabo gezien.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" y="3424518"/>
            <a:ext cx="4625788" cy="343348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932329" y="2420471"/>
            <a:ext cx="6087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En ook Pieter Paul Rubens</a:t>
            </a:r>
          </a:p>
        </p:txBody>
      </p:sp>
    </p:spTree>
    <p:extLst>
      <p:ext uri="{BB962C8B-B14F-4D97-AF65-F5344CB8AC3E}">
        <p14:creationId xmlns:p14="http://schemas.microsoft.com/office/powerpoint/2010/main" val="25510369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12" y="2501153"/>
            <a:ext cx="5261440" cy="426552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Raad eens wie we tegenkwamen  in </a:t>
            </a:r>
            <a:r>
              <a:rPr lang="nl-BE" dirty="0" err="1" smtClean="0"/>
              <a:t>bokrijk</a:t>
            </a:r>
            <a:r>
              <a:rPr lang="nl-BE" dirty="0" smtClean="0"/>
              <a:t> lol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273" y="2501153"/>
            <a:ext cx="3729318" cy="424030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" y="2716306"/>
            <a:ext cx="6382872" cy="41416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7929" y="2904566"/>
            <a:ext cx="1228166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55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294" y="0"/>
            <a:ext cx="5154706" cy="427616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905438" y="663387"/>
            <a:ext cx="6409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 smtClean="0"/>
              <a:t>hier waren we aan het </a:t>
            </a:r>
            <a:r>
              <a:rPr lang="nl-BE" sz="3200" dirty="0" err="1" smtClean="0"/>
              <a:t>rekene</a:t>
            </a:r>
            <a:r>
              <a:rPr lang="nl-BE" sz="3200" dirty="0" smtClean="0"/>
              <a:t> met liter dl </a:t>
            </a:r>
            <a:r>
              <a:rPr lang="nl-BE" sz="3200" dirty="0" err="1" smtClean="0"/>
              <a:t>enz</a:t>
            </a:r>
            <a:r>
              <a:rPr lang="nl-BE" dirty="0" smtClean="0"/>
              <a:t>…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2778"/>
            <a:ext cx="4939553" cy="324522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432612" y="5334000"/>
            <a:ext cx="5979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We hebben heel veel geleerd met dl ml </a:t>
            </a:r>
            <a:r>
              <a:rPr lang="nl-BE" dirty="0" err="1" smtClean="0"/>
              <a:t>enz</a:t>
            </a:r>
            <a:r>
              <a:rPr lang="nl-BE" dirty="0" smtClean="0"/>
              <a:t>…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1435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we hebben zelfs de burgemeester ontmoet</a:t>
            </a:r>
            <a:endParaRPr lang="nl-BE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6860" y="3128184"/>
            <a:ext cx="4866216" cy="3649662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51010" y="3128184"/>
            <a:ext cx="4866216" cy="3649662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81025" y="2019300"/>
            <a:ext cx="7400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En </a:t>
            </a:r>
            <a:r>
              <a:rPr lang="nl-BE" sz="2400" dirty="0" err="1" smtClean="0"/>
              <a:t>somige</a:t>
            </a:r>
            <a:r>
              <a:rPr lang="nl-BE" sz="2400" dirty="0" smtClean="0"/>
              <a:t> hebben vragen </a:t>
            </a:r>
            <a:r>
              <a:rPr lang="nl-BE" sz="2400" dirty="0" err="1" smtClean="0"/>
              <a:t>gestelt</a:t>
            </a:r>
            <a:r>
              <a:rPr lang="nl-BE" sz="2400" dirty="0" smtClean="0"/>
              <a:t> en dat was leuk</a:t>
            </a:r>
            <a:endParaRPr lang="nl-BE" sz="2400" dirty="0"/>
          </a:p>
        </p:txBody>
      </p:sp>
    </p:spTree>
    <p:extLst>
      <p:ext uri="{BB962C8B-B14F-4D97-AF65-F5344CB8AC3E}">
        <p14:creationId xmlns:p14="http://schemas.microsoft.com/office/powerpoint/2010/main" val="3244337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276350" y="962025"/>
            <a:ext cx="9686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Dit was onze </a:t>
            </a:r>
            <a:r>
              <a:rPr lang="nl-BE" sz="48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powerpoint</a:t>
            </a:r>
            <a:r>
              <a:rPr lang="nl-BE" sz="4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van de </a:t>
            </a:r>
            <a:r>
              <a:rPr lang="nl-BE" sz="48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fantastise</a:t>
            </a:r>
            <a:r>
              <a:rPr lang="nl-BE" sz="4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klas4  dank u om </a:t>
            </a:r>
            <a:r>
              <a:rPr lang="nl-BE" sz="4800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</a:t>
            </a:r>
            <a:r>
              <a:rPr lang="nl-BE" sz="48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luisteren</a:t>
            </a:r>
            <a:endParaRPr lang="nl-BE" sz="4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7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emels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Hemels</Template>
  <TotalTime>116</TotalTime>
  <Words>79</Words>
  <Application>Microsoft Office PowerPoint</Application>
  <PresentationFormat>Breedbeeld</PresentationFormat>
  <Paragraphs>11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Hemels</vt:lpstr>
      <vt:lpstr>PowerPoint-presentatie</vt:lpstr>
      <vt:lpstr>PowerPoint-presentatie</vt:lpstr>
      <vt:lpstr>Raad eens wie we tegenkwamen  in bokrijk lol</vt:lpstr>
      <vt:lpstr>PowerPoint-presentatie</vt:lpstr>
      <vt:lpstr>we hebben zelfs de burgemeester ontmoet</vt:lpstr>
      <vt:lpstr>PowerPoint-presentatie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Gebruiker</dc:creator>
  <cp:lastModifiedBy>Gebruiker</cp:lastModifiedBy>
  <cp:revision>12</cp:revision>
  <dcterms:created xsi:type="dcterms:W3CDTF">2023-06-15T12:53:25Z</dcterms:created>
  <dcterms:modified xsi:type="dcterms:W3CDTF">2023-06-22T13:17:51Z</dcterms:modified>
</cp:coreProperties>
</file>