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7D09D-C1EC-491C-A5D7-816B967B80D8}" v="140" dt="2025-09-30T12:44:56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14EC35-A083-4CA2-A629-54FB374745AC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2F82C2-DE9F-479D-95B3-30B2F9C315A1}" type="datetime1">
              <a:rPr lang="nl-NL" smtClean="0"/>
              <a:t>30-9-2025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3A1771-3711-4549-B223-6BFD613711ED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124839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33814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0870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08611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8458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8EE877-7E72-4A3F-BF87-CE406B3EE1C5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9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C54E9F-8ACA-4714-84BB-74BA71865A3C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1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82107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6D3D282-C61A-41D7-9714-7814FA67361E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5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76969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D41833-08F9-41B2-81FC-2883EDAAEF19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5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C9B189-AE00-478F-84A9-63330A766802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CBEB4C-81CC-455E-9331-682EF29A1EAB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 rtl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1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691925-8A1E-4010-8BF9-64E08633B604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8D3FD7C-4B51-47DA-BCF4-68F2F2963CDA}" type="datetime1">
              <a:rPr lang="nl-NL" smtClean="0"/>
              <a:t>30-9-2025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1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uk zebrapad in de stad">
            <a:extLst>
              <a:ext uri="{FF2B5EF4-FFF2-40B4-BE49-F238E27FC236}">
                <a16:creationId xmlns:a16="http://schemas.microsoft.com/office/drawing/2014/main" id="{9F4C335D-70C5-3459-928F-B0CE266024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5000"/>
          <a:stretch>
            <a:fillRect/>
          </a:stretch>
        </p:blipFill>
        <p:spPr>
          <a:xfrm>
            <a:off x="0" y="0"/>
            <a:ext cx="12536823" cy="70519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419" y="174237"/>
            <a:ext cx="5958590" cy="4494461"/>
          </a:xfrm>
        </p:spPr>
        <p:txBody>
          <a:bodyPr rtlCol="0">
            <a:normAutofit/>
          </a:bodyPr>
          <a:lstStyle/>
          <a:p>
            <a:pPr rtl="0"/>
            <a:r>
              <a:rPr lang="nl-BE" sz="8800" dirty="0"/>
              <a:t>W</a:t>
            </a:r>
            <a:r>
              <a:rPr lang="nl" sz="8800" dirty="0"/>
              <a:t>ij gaan </a:t>
            </a:r>
            <a:r>
              <a:rPr lang="nl" sz="7200" dirty="0"/>
              <a:t>op</a:t>
            </a:r>
            <a:r>
              <a:rPr lang="nl" dirty="0"/>
              <a:t> </a:t>
            </a:r>
            <a:r>
              <a:rPr lang="nl" sz="7200" dirty="0"/>
              <a:t>bosklassen</a:t>
            </a:r>
            <a:endParaRPr lang="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842935"/>
            <a:ext cx="9448800" cy="685800"/>
          </a:xfrm>
        </p:spPr>
        <p:txBody>
          <a:bodyPr rtlCol="0">
            <a:normAutofit/>
          </a:bodyPr>
          <a:lstStyle/>
          <a:p>
            <a:pPr rtl="0"/>
            <a:r>
              <a:rPr lang="nl" dirty="0"/>
              <a:t>4</a:t>
            </a:r>
            <a:r>
              <a:rPr lang="nl" baseline="30000" dirty="0"/>
              <a:t>de</a:t>
            </a:r>
            <a:r>
              <a:rPr lang="nl" dirty="0"/>
              <a:t> leerjaar/2025/2026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B51276-C967-EF4C-4A82-443EF51E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529253"/>
            <a:ext cx="4650004" cy="34839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86E099-A096-D0AD-9EB0-E9923F9E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26" y="446716"/>
            <a:ext cx="4650004" cy="3483947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0E900B-3E16-9DCE-7EF3-BDEE1050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52556" y="6420107"/>
            <a:ext cx="4305893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C4D93972-B93F-42C7-B487-83AAA3F36605}" type="datetime1">
              <a:rPr lang="nl-NL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30-9-2025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A495EFB-3318-5FFA-9A10-ABF533B512DE}"/>
              </a:ext>
            </a:extLst>
          </p:cNvPr>
          <p:cNvSpPr txBox="1"/>
          <p:nvPr/>
        </p:nvSpPr>
        <p:spPr>
          <a:xfrm>
            <a:off x="1536083" y="4491334"/>
            <a:ext cx="859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Hier mochten we </a:t>
            </a:r>
            <a:r>
              <a:rPr lang="nl-BE" sz="2800" dirty="0" err="1">
                <a:solidFill>
                  <a:schemeClr val="accent1">
                    <a:lumMod val="75000"/>
                  </a:schemeClr>
                </a:solidFill>
              </a:rPr>
              <a:t>smosjes</a:t>
            </a:r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 maken en dan eten. </a:t>
            </a:r>
          </a:p>
        </p:txBody>
      </p:sp>
    </p:spTree>
    <p:extLst>
      <p:ext uri="{BB962C8B-B14F-4D97-AF65-F5344CB8AC3E}">
        <p14:creationId xmlns:p14="http://schemas.microsoft.com/office/powerpoint/2010/main" val="1590579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813DFB-3A0A-B8C3-AD09-54ED49DE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3" r="17762" b="-2"/>
          <a:stretch>
            <a:fillRect/>
          </a:stretch>
        </p:blipFill>
        <p:spPr>
          <a:xfrm>
            <a:off x="2026309" y="-375825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0854DE2-4714-A8F0-C90D-2A9E614B88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54" r="15330" b="2"/>
          <a:stretch>
            <a:fillRect/>
          </a:stretch>
        </p:blipFill>
        <p:spPr>
          <a:xfrm>
            <a:off x="-47380" y="474521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CC16E97-8832-20BA-EC1E-CD921EE250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02" r="26713" b="2"/>
          <a:stretch>
            <a:fillRect/>
          </a:stretch>
        </p:blipFill>
        <p:spPr>
          <a:xfrm>
            <a:off x="6149815" y="777272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F15710F-3D4F-EF0A-69E2-FE2DA17E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C4D93972-B93F-42C7-B487-83AAA3F36605}" type="datetime1">
              <a:rPr lang="nl-NL" smtClean="0"/>
              <a:pPr rtl="0">
                <a:spcAft>
                  <a:spcPts val="600"/>
                </a:spcAft>
              </a:pPr>
              <a:t>30-9-2025</a:t>
            </a:fld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26C21F-D566-C5A6-7B42-157EABD2FB3A}"/>
              </a:ext>
            </a:extLst>
          </p:cNvPr>
          <p:cNvSpPr txBox="1"/>
          <p:nvPr/>
        </p:nvSpPr>
        <p:spPr>
          <a:xfrm>
            <a:off x="614142" y="3925848"/>
            <a:ext cx="3191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1">
                    <a:lumMod val="75000"/>
                  </a:schemeClr>
                </a:solidFill>
              </a:rPr>
              <a:t>Dit was nog free podium en ze  zeiden “boys” om het plan te vertellen.</a:t>
            </a:r>
          </a:p>
          <a:p>
            <a:endParaRPr lang="nl-B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1137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EC89B8-3C85-B958-1BD0-045E0C04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AFE0EC-D57A-F237-8455-B00E9656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6" y="405678"/>
            <a:ext cx="3480463" cy="26076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C80EE87-BBC8-DA17-3FDC-C412B249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75" y="152398"/>
            <a:ext cx="5356080" cy="401296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F2730AD-5C1A-0591-6C34-086CDAF839D8}"/>
              </a:ext>
            </a:extLst>
          </p:cNvPr>
          <p:cNvSpPr txBox="1"/>
          <p:nvPr/>
        </p:nvSpPr>
        <p:spPr>
          <a:xfrm>
            <a:off x="623454" y="4350754"/>
            <a:ext cx="6581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accent1">
                    <a:lumMod val="75000"/>
                  </a:schemeClr>
                </a:solidFill>
              </a:rPr>
              <a:t>En toen gingen we slapen: de jongens in het zesde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5ABDA5-E161-34DD-79CD-2C9F3E828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381" y="472056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3963A9-1A4E-7BE5-AAB3-018D213D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3811F80-72FC-A669-5AB2-EAC4B55B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37" y="451513"/>
            <a:ext cx="3115326" cy="23288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6DB34D-CFB4-BF38-C810-2285F8E6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89479" cy="463737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1DE3258-BCD5-F61E-E87E-7D98BFD51132}"/>
              </a:ext>
            </a:extLst>
          </p:cNvPr>
          <p:cNvSpPr txBox="1"/>
          <p:nvPr/>
        </p:nvSpPr>
        <p:spPr>
          <a:xfrm>
            <a:off x="425988" y="4779818"/>
            <a:ext cx="5763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1">
                    <a:lumMod val="75000"/>
                  </a:schemeClr>
                </a:solidFill>
              </a:rPr>
              <a:t>Hier gingen de meisjes slapen in onze klas.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F05F78-0048-3343-4AC0-8D44BF9E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751" y="295145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7C50B6-4978-328D-83D0-0E7F0259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4A75CD-4375-BD0A-F837-5A2D55A0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4" y="26233"/>
            <a:ext cx="5579878" cy="418064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95FBBB5-D26C-B302-ED50-834081701046}"/>
              </a:ext>
            </a:extLst>
          </p:cNvPr>
          <p:cNvSpPr txBox="1"/>
          <p:nvPr/>
        </p:nvSpPr>
        <p:spPr>
          <a:xfrm>
            <a:off x="1682866" y="4417064"/>
            <a:ext cx="6657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chemeClr val="accent1">
                    <a:lumMod val="75000"/>
                  </a:schemeClr>
                </a:solidFill>
              </a:rPr>
              <a:t>Spelen met de hond Lara</a:t>
            </a:r>
            <a:r>
              <a:rPr lang="nl-BE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80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927710-1B78-33AA-BBFE-C764AEE3F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DBB785-DE86-901B-4BEB-C9F202DC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1" y="156296"/>
            <a:ext cx="5921519" cy="443661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2CFEC5B-F310-44F6-9F5B-E673E5E0D7AD}"/>
              </a:ext>
            </a:extLst>
          </p:cNvPr>
          <p:cNvSpPr txBox="1"/>
          <p:nvPr/>
        </p:nvSpPr>
        <p:spPr>
          <a:xfrm>
            <a:off x="1572490" y="4959927"/>
            <a:ext cx="6823365" cy="984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Leuke fotootjes zoeken met de vrienden in aparte groepjes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BF569B2-B788-3C0C-10C7-049602D69311}"/>
              </a:ext>
            </a:extLst>
          </p:cNvPr>
          <p:cNvSpPr txBox="1"/>
          <p:nvPr/>
        </p:nvSpPr>
        <p:spPr>
          <a:xfrm>
            <a:off x="6348846" y="1637095"/>
            <a:ext cx="61029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4400" dirty="0"/>
              <a:t>In het bos</a:t>
            </a:r>
          </a:p>
        </p:txBody>
      </p:sp>
    </p:spTree>
    <p:extLst>
      <p:ext uri="{BB962C8B-B14F-4D97-AF65-F5344CB8AC3E}">
        <p14:creationId xmlns:p14="http://schemas.microsoft.com/office/powerpoint/2010/main" val="26243337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DB11C02-1590-32F7-2E77-8CDF2B00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4133DE-DD9E-8B6D-FB92-E39B03EF9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84" y="0"/>
            <a:ext cx="4275600" cy="32034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147CAF3-FC88-ABA6-2D85-29AAFA92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684" y="0"/>
            <a:ext cx="4292959" cy="321643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DFCEB74-109C-86FC-D80D-DF3CA6B933A7}"/>
              </a:ext>
            </a:extLst>
          </p:cNvPr>
          <p:cNvSpPr txBox="1"/>
          <p:nvPr/>
        </p:nvSpPr>
        <p:spPr>
          <a:xfrm>
            <a:off x="1052946" y="3654570"/>
            <a:ext cx="74527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Afvalmonster-spel spelen met punten en kaartjes die overgebracht moesten worden</a:t>
            </a:r>
          </a:p>
        </p:txBody>
      </p:sp>
    </p:spTree>
    <p:extLst>
      <p:ext uri="{BB962C8B-B14F-4D97-AF65-F5344CB8AC3E}">
        <p14:creationId xmlns:p14="http://schemas.microsoft.com/office/powerpoint/2010/main" val="20033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A67140F-731B-0D9D-B8ED-89E6DC228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57" y="765229"/>
            <a:ext cx="7099335" cy="5319074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168800-13A5-3B1D-3E75-B38DF494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78068" y="6411619"/>
            <a:ext cx="911939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C4D93972-B93F-42C7-B487-83AAA3F36605}" type="datetime1">
              <a:rPr lang="nl-NL">
                <a:solidFill>
                  <a:srgbClr val="FFFFFF"/>
                </a:solidFill>
              </a:rPr>
              <a:pPr rtl="0">
                <a:spcAft>
                  <a:spcPts val="600"/>
                </a:spcAft>
              </a:pPr>
              <a:t>30-9-2025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19ACB7F-97A2-DAB5-3CEA-7C276D343BB9}"/>
              </a:ext>
            </a:extLst>
          </p:cNvPr>
          <p:cNvSpPr txBox="1"/>
          <p:nvPr/>
        </p:nvSpPr>
        <p:spPr>
          <a:xfrm>
            <a:off x="9084516" y="81256"/>
            <a:ext cx="22045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Leuke kampjes maken tijdens vrij spelen. </a:t>
            </a:r>
          </a:p>
          <a:p>
            <a:r>
              <a:rPr lang="nl-BE" sz="2800" dirty="0"/>
              <a:t>Er werden 2 kampjes gemaakt.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361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F75B0C-57DB-2AF7-7963-F01DBDE3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8349BE-5A4E-9F1A-A5D0-F37A635F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613" y="0"/>
            <a:ext cx="7152114" cy="535861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E0ECD47-3F2C-DD75-0490-83D5F8EB5111}"/>
              </a:ext>
            </a:extLst>
          </p:cNvPr>
          <p:cNvSpPr txBox="1"/>
          <p:nvPr/>
        </p:nvSpPr>
        <p:spPr>
          <a:xfrm>
            <a:off x="2189019" y="5546452"/>
            <a:ext cx="476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Verschillenden peesjes zoeken met je vrienden is heel moeilijk.</a:t>
            </a:r>
          </a:p>
        </p:txBody>
      </p:sp>
    </p:spTree>
    <p:extLst>
      <p:ext uri="{BB962C8B-B14F-4D97-AF65-F5344CB8AC3E}">
        <p14:creationId xmlns:p14="http://schemas.microsoft.com/office/powerpoint/2010/main" val="625796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3AAAEAD-1EC0-3C2E-D979-CBC95CC9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FE5503-6DAF-5DD7-B21C-7F08BD98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8" y="0"/>
            <a:ext cx="6170901" cy="46234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2523A71-86A8-D39B-56BB-553FD2EC8828}"/>
              </a:ext>
            </a:extLst>
          </p:cNvPr>
          <p:cNvSpPr txBox="1"/>
          <p:nvPr/>
        </p:nvSpPr>
        <p:spPr>
          <a:xfrm>
            <a:off x="1108365" y="4951760"/>
            <a:ext cx="51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Leukste prijs ooit: de juf schminken hahahahahhahhahahhaahahhahahahahahahahahahahahaahahahahahahahahhaahhahahahahahahaah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0251B3-49B0-C353-D639-EB14FE305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560" y="100243"/>
            <a:ext cx="2913352" cy="41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11DD31-BA45-EA33-C3E7-30A2CAA7E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28103A-C6FE-004F-471B-304C5083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98" y="0"/>
            <a:ext cx="5284211" cy="395911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34F99F1-C428-F4FF-E42E-3319AB2BA9C3}"/>
              </a:ext>
            </a:extLst>
          </p:cNvPr>
          <p:cNvSpPr txBox="1"/>
          <p:nvPr/>
        </p:nvSpPr>
        <p:spPr>
          <a:xfrm>
            <a:off x="678872" y="4142508"/>
            <a:ext cx="390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Honkbal spelen is heel leuk!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29DB29-6C83-BFC0-54A1-EA1C9CA2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758" y="451513"/>
            <a:ext cx="3377458" cy="17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CE7949D-E178-D99C-9D90-8674BAD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4D93972-B93F-42C7-B487-83AAA3F36605}" type="datetime1">
              <a:rPr lang="nl-NL" smtClean="0"/>
              <a:t>30-9-2025</a:t>
            </a:fld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C43D0E-34AF-8DDF-9A10-9324D34F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0"/>
            <a:ext cx="3976255" cy="297915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1F02D31-51FB-2D84-64E7-56FD4F1D1875}"/>
              </a:ext>
            </a:extLst>
          </p:cNvPr>
          <p:cNvSpPr txBox="1"/>
          <p:nvPr/>
        </p:nvSpPr>
        <p:spPr>
          <a:xfrm>
            <a:off x="6525491" y="2826327"/>
            <a:ext cx="200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Free podium gedaan </a:t>
            </a:r>
          </a:p>
          <a:p>
            <a:r>
              <a:rPr lang="nl-BE" dirty="0"/>
              <a:t>dit was heel leuk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6F7DCE4-6304-7C48-C77F-56AE7A2E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91" y="85923"/>
            <a:ext cx="3657600" cy="27404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A0A108A-60B6-4479-1E5E-EDA273CD2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84" y="3287992"/>
            <a:ext cx="4574444" cy="342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9E1FF1-8908-48DA-ACE7-1CC16F7F1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87A190-DF3F-4B65-9EC6-F7568EEE51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AF10F-935E-4381-B529-C86C112E076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9a0045-f4e2-4631-9078-e51cb7bd1a41"/>
    <ds:schemaRef ds:uri="http://www.w3.org/XML/1998/namespace"/>
    <ds:schemaRef ds:uri="http://purl.org/dc/dcmitype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139</Words>
  <Application>Microsoft Office PowerPoint</Application>
  <PresentationFormat>Breedbeeld</PresentationFormat>
  <Paragraphs>29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Wij gaan op bosklassen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Geluykens</dc:creator>
  <cp:lastModifiedBy>Katrien Verbruggen</cp:lastModifiedBy>
  <cp:revision>3</cp:revision>
  <dcterms:created xsi:type="dcterms:W3CDTF">2025-09-26T12:39:58Z</dcterms:created>
  <dcterms:modified xsi:type="dcterms:W3CDTF">2025-09-30T15:02:49Z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