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4" r:id="rId4"/>
  </p:sldMasterIdLst>
  <p:notesMasterIdLst>
    <p:notesMasterId r:id="rId18"/>
  </p:notesMasterIdLst>
  <p:handoutMasterIdLst>
    <p:handoutMasterId r:id="rId19"/>
  </p:handoutMasterIdLst>
  <p:sldIdLst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B7D09D-C1EC-491C-A5D7-816B967B80D8}" v="140" dt="2025-09-30T12:44:56.8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A14EC35-A083-4CA2-A629-54FB374745AC}" type="datetime1">
              <a:rPr lang="nl-NL" smtClean="0"/>
              <a:t>30-9-2025</a:t>
            </a:fld>
            <a:endParaRPr lang="en-US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975D426-A9DD-4244-A2CE-1FB6623742C7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48445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32F82C2-DE9F-479D-95B3-30B2F9C315A1}" type="datetime1">
              <a:rPr lang="nl-NL" smtClean="0"/>
              <a:t>30-9-2025</a:t>
            </a:fld>
            <a:endParaRPr 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l"/>
              <a:t>Klik om de tekststijlen van het model te bewerken</a:t>
            </a:r>
            <a:endParaRPr lang="en-US"/>
          </a:p>
          <a:p>
            <a:pPr lvl="1" rtl="0"/>
            <a:r>
              <a:rPr lang="nl"/>
              <a:t>Tweede niveau</a:t>
            </a:r>
          </a:p>
          <a:p>
            <a:pPr lvl="2" rtl="0"/>
            <a:r>
              <a:rPr lang="nl"/>
              <a:t>Derde niveau</a:t>
            </a:r>
          </a:p>
          <a:p>
            <a:pPr lvl="3" rtl="0"/>
            <a:r>
              <a:rPr lang="nl"/>
              <a:t>Vierde niveau</a:t>
            </a:r>
          </a:p>
          <a:p>
            <a:pPr lvl="4" rtl="0"/>
            <a:r>
              <a:rPr lang="nl"/>
              <a:t>Vijfde niveau</a:t>
            </a:r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B41D33-19C8-4450-B3C5-BE83E9C8F0B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45525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A83A1771-3711-4549-B223-6BFD613711ED}" type="datetime1">
              <a:rPr lang="nl-NL" smtClean="0"/>
              <a:t>30-9-2025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904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8D3FD7C-4B51-47DA-BCF4-68F2F2963CDA}" type="datetime1">
              <a:rPr lang="nl-NL" smtClean="0"/>
              <a:t>30-9-2025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124839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8D3FD7C-4B51-47DA-BCF4-68F2F2963CDA}" type="datetime1">
              <a:rPr lang="nl-NL" smtClean="0"/>
              <a:t>30-9-2025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1338146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8D3FD7C-4B51-47DA-BCF4-68F2F2963CDA}" type="datetime1">
              <a:rPr lang="nl-NL" smtClean="0"/>
              <a:t>30-9-2025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708706"/>
      </p:ext>
    </p:extLst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8D3FD7C-4B51-47DA-BCF4-68F2F2963CDA}" type="datetime1">
              <a:rPr lang="nl-NL" smtClean="0"/>
              <a:t>30-9-2025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30086111"/>
      </p:ext>
    </p:extLst>
  </p:cSld>
  <p:clrMapOvr>
    <a:masterClrMapping/>
  </p:clrMapOvr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8D3FD7C-4B51-47DA-BCF4-68F2F2963CDA}" type="datetime1">
              <a:rPr lang="nl-NL" smtClean="0"/>
              <a:t>30-9-2025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484582"/>
      </p:ext>
    </p:extLst>
  </p:cSld>
  <p:clrMapOvr>
    <a:masterClrMapping/>
  </p:clrMapOvr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08EE877-7E72-4A3F-BF87-CE406B3EE1C5}" type="datetime1">
              <a:rPr lang="nl-NL" smtClean="0"/>
              <a:t>30-9-2025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0964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CC54E9F-8ACA-4714-84BB-74BA71865A3C}" type="datetime1">
              <a:rPr lang="nl-NL" smtClean="0"/>
              <a:t>30-9-2025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313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8D3FD7C-4B51-47DA-BCF4-68F2F2963CDA}" type="datetime1">
              <a:rPr lang="nl-NL" smtClean="0"/>
              <a:t>30-9-2025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382107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6D3D282-C61A-41D7-9714-7814FA67361E}" type="datetime1">
              <a:rPr lang="nl-NL" smtClean="0"/>
              <a:t>30-9-2025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253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8D3FD7C-4B51-47DA-BCF4-68F2F2963CDA}" type="datetime1">
              <a:rPr lang="nl-NL" smtClean="0"/>
              <a:t>30-9-2025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76969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DD41833-08F9-41B2-81FC-2883EDAAEF19}" type="datetime1">
              <a:rPr lang="nl-NL" smtClean="0"/>
              <a:t>30-9-2025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65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DC9B189-AE00-478F-84A9-63330A766802}" type="datetime1">
              <a:rPr lang="nl-NL" smtClean="0"/>
              <a:t>30-9-2025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942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4D93972-B93F-42C7-B487-83AAA3F36605}" type="datetime1">
              <a:rPr lang="nl-NL" smtClean="0"/>
              <a:t>30-9-2025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773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1CBEB4C-81CC-455E-9331-682EF29A1EAB}" type="datetime1">
              <a:rPr lang="nl-NL" smtClean="0"/>
              <a:t>30-9-2025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pPr rtl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014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7691925-8A1E-4010-8BF9-64E08633B604}" type="datetime1">
              <a:rPr lang="nl-NL" smtClean="0"/>
              <a:t>30-9-2025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64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8D3FD7C-4B51-47DA-BCF4-68F2F2963CDA}" type="datetime1">
              <a:rPr lang="nl-NL" smtClean="0"/>
              <a:t>30-9-2025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4196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  <p:sldLayoutId id="2147483969" r:id="rId15"/>
    <p:sldLayoutId id="2147483970" r:id="rId16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ruk zebrapad in de stad">
            <a:extLst>
              <a:ext uri="{FF2B5EF4-FFF2-40B4-BE49-F238E27FC236}">
                <a16:creationId xmlns:a16="http://schemas.microsoft.com/office/drawing/2014/main" id="{9F4C335D-70C5-3459-928F-B0CE2660240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25000"/>
          <a:stretch>
            <a:fillRect/>
          </a:stretch>
        </p:blipFill>
        <p:spPr>
          <a:xfrm>
            <a:off x="0" y="0"/>
            <a:ext cx="12536823" cy="705196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1C21E816-31F5-48BB-BD02-D15F2F18B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1419" y="174237"/>
            <a:ext cx="5958590" cy="4494461"/>
          </a:xfrm>
        </p:spPr>
        <p:txBody>
          <a:bodyPr rtlCol="0">
            <a:normAutofit/>
          </a:bodyPr>
          <a:lstStyle/>
          <a:p>
            <a:pPr rtl="0"/>
            <a:r>
              <a:rPr lang="nl-BE" sz="8800" dirty="0"/>
              <a:t>W</a:t>
            </a:r>
            <a:r>
              <a:rPr lang="nl" sz="8800" dirty="0"/>
              <a:t>ij gaan </a:t>
            </a:r>
            <a:r>
              <a:rPr lang="nl" sz="7200" dirty="0"/>
              <a:t>op</a:t>
            </a:r>
            <a:r>
              <a:rPr lang="nl" dirty="0"/>
              <a:t> </a:t>
            </a:r>
            <a:r>
              <a:rPr lang="nl" sz="7200" dirty="0"/>
              <a:t>bosklassen</a:t>
            </a:r>
            <a:endParaRPr lang="nl" dirty="0"/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835D6E6B-3353-491C-A3C6-F278D6CED8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842935"/>
            <a:ext cx="9448800" cy="685800"/>
          </a:xfrm>
        </p:spPr>
        <p:txBody>
          <a:bodyPr rtlCol="0">
            <a:normAutofit/>
          </a:bodyPr>
          <a:lstStyle/>
          <a:p>
            <a:pPr rtl="0"/>
            <a:r>
              <a:rPr lang="nl" dirty="0"/>
              <a:t>4</a:t>
            </a:r>
            <a:r>
              <a:rPr lang="nl" baseline="30000" dirty="0"/>
              <a:t>de</a:t>
            </a:r>
            <a:r>
              <a:rPr lang="nl" dirty="0"/>
              <a:t> leerjaar/2025/2026</a:t>
            </a:r>
          </a:p>
        </p:txBody>
      </p:sp>
    </p:spTree>
    <p:extLst>
      <p:ext uri="{BB962C8B-B14F-4D97-AF65-F5344CB8AC3E}">
        <p14:creationId xmlns:p14="http://schemas.microsoft.com/office/powerpoint/2010/main" val="2475805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3B51276-C967-EF4C-4A82-443EF51E1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002" y="529253"/>
            <a:ext cx="4650004" cy="3483947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D86E099-A096-D0AD-9EB0-E9923F9E2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826" y="446716"/>
            <a:ext cx="4650004" cy="3483947"/>
          </a:xfrm>
          <a:prstGeom prst="rect">
            <a:avLst/>
          </a:prstGeom>
        </p:spPr>
      </p:pic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C0E900B-3E16-9DCE-7EF3-BDEE1050F0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52556" y="6420107"/>
            <a:ext cx="4305893" cy="365125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fld id="{C4D93972-B93F-42C7-B487-83AAA3F36605}" type="datetime1">
              <a:rPr lang="nl-NL">
                <a:solidFill>
                  <a:srgbClr val="FFFFFF"/>
                </a:solidFill>
              </a:rPr>
              <a:pPr rtl="0">
                <a:spcAft>
                  <a:spcPts val="600"/>
                </a:spcAft>
              </a:pPr>
              <a:t>30-9-2025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A495EFB-3318-5FFA-9A10-ABF533B512DE}"/>
              </a:ext>
            </a:extLst>
          </p:cNvPr>
          <p:cNvSpPr txBox="1"/>
          <p:nvPr/>
        </p:nvSpPr>
        <p:spPr>
          <a:xfrm>
            <a:off x="1536083" y="4491334"/>
            <a:ext cx="85972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dirty="0">
                <a:solidFill>
                  <a:schemeClr val="accent1">
                    <a:lumMod val="75000"/>
                  </a:schemeClr>
                </a:solidFill>
              </a:rPr>
              <a:t>Hier mochten we </a:t>
            </a:r>
            <a:r>
              <a:rPr lang="nl-BE" sz="2800" dirty="0" err="1">
                <a:solidFill>
                  <a:schemeClr val="accent1">
                    <a:lumMod val="75000"/>
                  </a:schemeClr>
                </a:solidFill>
              </a:rPr>
              <a:t>smosjes</a:t>
            </a:r>
            <a:r>
              <a:rPr lang="nl-BE" sz="2800" dirty="0">
                <a:solidFill>
                  <a:schemeClr val="accent1">
                    <a:lumMod val="75000"/>
                  </a:schemeClr>
                </a:solidFill>
              </a:rPr>
              <a:t> maken en dan eten. </a:t>
            </a:r>
          </a:p>
        </p:txBody>
      </p:sp>
    </p:spTree>
    <p:extLst>
      <p:ext uri="{BB962C8B-B14F-4D97-AF65-F5344CB8AC3E}">
        <p14:creationId xmlns:p14="http://schemas.microsoft.com/office/powerpoint/2010/main" val="15905798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6813DFB-3A0A-B8C3-AD09-54ED49DE4D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313" r="17762" b="-2"/>
          <a:stretch>
            <a:fillRect/>
          </a:stretch>
        </p:blipFill>
        <p:spPr>
          <a:xfrm>
            <a:off x="2026309" y="-375825"/>
            <a:ext cx="4627646" cy="4627648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0854DE2-4714-A8F0-C90D-2A9E614B88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354" r="15330" b="2"/>
          <a:stretch>
            <a:fillRect/>
          </a:stretch>
        </p:blipFill>
        <p:spPr>
          <a:xfrm>
            <a:off x="-47380" y="474521"/>
            <a:ext cx="2590737" cy="2926956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6CC16E97-8832-20BA-EC1E-CD921EE250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302" r="26713" b="2"/>
          <a:stretch>
            <a:fillRect/>
          </a:stretch>
        </p:blipFill>
        <p:spPr>
          <a:xfrm>
            <a:off x="6149815" y="777272"/>
            <a:ext cx="2577829" cy="2926956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F15710F-3D4F-EF0A-69E2-FE2DA17EF2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fld id="{C4D93972-B93F-42C7-B487-83AAA3F36605}" type="datetime1">
              <a:rPr lang="nl-NL" smtClean="0"/>
              <a:pPr rtl="0">
                <a:spcAft>
                  <a:spcPts val="600"/>
                </a:spcAft>
              </a:pPr>
              <a:t>30-9-2025</a:t>
            </a:fld>
            <a:endParaRPr lang="en-US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726C21F-D566-C5A6-7B42-157EABD2FB3A}"/>
              </a:ext>
            </a:extLst>
          </p:cNvPr>
          <p:cNvSpPr txBox="1"/>
          <p:nvPr/>
        </p:nvSpPr>
        <p:spPr>
          <a:xfrm>
            <a:off x="614142" y="3925848"/>
            <a:ext cx="319131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200" dirty="0">
                <a:solidFill>
                  <a:schemeClr val="accent1">
                    <a:lumMod val="75000"/>
                  </a:schemeClr>
                </a:solidFill>
              </a:rPr>
              <a:t>Dit was nog free podium en ze  zeiden “boys” om het plan te vertellen.</a:t>
            </a:r>
          </a:p>
          <a:p>
            <a:endParaRPr lang="nl-BE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31137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5EC89B8-3C85-B958-1BD0-045E0C043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4D93972-B93F-42C7-B487-83AAA3F36605}" type="datetime1">
              <a:rPr lang="nl-NL" smtClean="0"/>
              <a:t>30-9-2025</a:t>
            </a:fld>
            <a:endParaRPr lang="en-US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9AFE0EC-D57A-F237-8455-B00E965633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026" y="405678"/>
            <a:ext cx="3480463" cy="2607686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C80EE87-BBC8-DA17-3FDC-C412B249F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6575" y="152398"/>
            <a:ext cx="5356080" cy="4012965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5F2730AD-5C1A-0591-6C34-086CDAF839D8}"/>
              </a:ext>
            </a:extLst>
          </p:cNvPr>
          <p:cNvSpPr txBox="1"/>
          <p:nvPr/>
        </p:nvSpPr>
        <p:spPr>
          <a:xfrm>
            <a:off x="623454" y="4350754"/>
            <a:ext cx="65816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200" dirty="0">
                <a:solidFill>
                  <a:schemeClr val="accent1">
                    <a:lumMod val="75000"/>
                  </a:schemeClr>
                </a:solidFill>
              </a:rPr>
              <a:t>En toen gingen we slapen: de jongens in het zesde 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BE5ABDA5-E161-34DD-79CD-2C9F3E8289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6381" y="4720562"/>
            <a:ext cx="270510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18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F3963A9-1A4E-7BE5-AAB3-018D213DD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4D93972-B93F-42C7-B487-83AAA3F36605}" type="datetime1">
              <a:rPr lang="nl-NL" smtClean="0"/>
              <a:t>30-9-2025</a:t>
            </a:fld>
            <a:endParaRPr lang="en-US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3811F80-72FC-A669-5AB2-EAC4B55BA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7737" y="451513"/>
            <a:ext cx="3115326" cy="2328874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4C6DB34D-CFB4-BF38-C810-2285F8E6A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189479" cy="4637377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C1DE3258-BCD5-F61E-E87E-7D98BFD51132}"/>
              </a:ext>
            </a:extLst>
          </p:cNvPr>
          <p:cNvSpPr txBox="1"/>
          <p:nvPr/>
        </p:nvSpPr>
        <p:spPr>
          <a:xfrm>
            <a:off x="425988" y="4779818"/>
            <a:ext cx="57634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dirty="0">
                <a:solidFill>
                  <a:schemeClr val="accent1">
                    <a:lumMod val="75000"/>
                  </a:schemeClr>
                </a:solidFill>
              </a:rPr>
              <a:t>Hier gingen de meisjes slapen in onze klas.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7F05F78-0048-3343-4AC0-8D44BF9E39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6751" y="2951452"/>
            <a:ext cx="2705100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055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D7C50B6-4978-328D-83D0-0E7F02594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4D93972-B93F-42C7-B487-83AAA3F36605}" type="datetime1">
              <a:rPr lang="nl-NL" smtClean="0"/>
              <a:t>30-9-2025</a:t>
            </a:fld>
            <a:endParaRPr lang="en-US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84A75CD-4375-BD0A-F837-5A2D55A0D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464" y="26233"/>
            <a:ext cx="5579878" cy="4180643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95FBBB5-D26C-B302-ED50-834081701046}"/>
              </a:ext>
            </a:extLst>
          </p:cNvPr>
          <p:cNvSpPr txBox="1"/>
          <p:nvPr/>
        </p:nvSpPr>
        <p:spPr>
          <a:xfrm>
            <a:off x="1682866" y="4417064"/>
            <a:ext cx="66571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800" dirty="0">
                <a:solidFill>
                  <a:schemeClr val="accent1">
                    <a:lumMod val="75000"/>
                  </a:schemeClr>
                </a:solidFill>
              </a:rPr>
              <a:t>Spelen met de hond Lara</a:t>
            </a:r>
            <a:r>
              <a:rPr lang="nl-BE" dirty="0">
                <a:solidFill>
                  <a:srgbClr val="92D05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802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E927710-1B78-33AA-BBFE-C764AEE3F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4D93972-B93F-42C7-B487-83AAA3F36605}" type="datetime1">
              <a:rPr lang="nl-NL" smtClean="0"/>
              <a:t>30-9-2025</a:t>
            </a:fld>
            <a:endParaRPr lang="en-US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5DBB785-DE86-901B-4BEB-C9F202DC5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81" y="156296"/>
            <a:ext cx="5921519" cy="4436612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92CFEC5B-F310-44F6-9F5B-E673E5E0D7AD}"/>
              </a:ext>
            </a:extLst>
          </p:cNvPr>
          <p:cNvSpPr txBox="1"/>
          <p:nvPr/>
        </p:nvSpPr>
        <p:spPr>
          <a:xfrm>
            <a:off x="1572490" y="4959927"/>
            <a:ext cx="6823365" cy="984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dirty="0"/>
              <a:t>Leuke fotootjes zoeken met de vrienden in aparte groepjes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5BF569B2-B788-3C0C-10C7-049602D69311}"/>
              </a:ext>
            </a:extLst>
          </p:cNvPr>
          <p:cNvSpPr txBox="1"/>
          <p:nvPr/>
        </p:nvSpPr>
        <p:spPr>
          <a:xfrm>
            <a:off x="6348846" y="1637095"/>
            <a:ext cx="610292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4400" dirty="0"/>
              <a:t>In het bos</a:t>
            </a:r>
          </a:p>
        </p:txBody>
      </p:sp>
    </p:spTree>
    <p:extLst>
      <p:ext uri="{BB962C8B-B14F-4D97-AF65-F5344CB8AC3E}">
        <p14:creationId xmlns:p14="http://schemas.microsoft.com/office/powerpoint/2010/main" val="262433371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DB11C02-1590-32F7-2E77-8CDF2B005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4D93972-B93F-42C7-B487-83AAA3F36605}" type="datetime1">
              <a:rPr lang="nl-NL" smtClean="0"/>
              <a:t>30-9-2025</a:t>
            </a:fld>
            <a:endParaRPr lang="en-US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54133DE-DD9E-8B6D-FB92-E39B03EF9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084" y="0"/>
            <a:ext cx="4275600" cy="320343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147CAF3-FC88-ABA6-2D85-29AAFA92C9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0684" y="0"/>
            <a:ext cx="4292959" cy="3216438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DDFCEB74-109C-86FC-D80D-DF3CA6B933A7}"/>
              </a:ext>
            </a:extLst>
          </p:cNvPr>
          <p:cNvSpPr txBox="1"/>
          <p:nvPr/>
        </p:nvSpPr>
        <p:spPr>
          <a:xfrm>
            <a:off x="1052946" y="3654570"/>
            <a:ext cx="745277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400" dirty="0"/>
              <a:t>Afvalmonster-spel spelen met punten en kaartjes die overgebracht moesten worden</a:t>
            </a:r>
          </a:p>
        </p:txBody>
      </p:sp>
    </p:spTree>
    <p:extLst>
      <p:ext uri="{BB962C8B-B14F-4D97-AF65-F5344CB8AC3E}">
        <p14:creationId xmlns:p14="http://schemas.microsoft.com/office/powerpoint/2010/main" val="200336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A67140F-731B-0D9D-B8ED-89E6DC228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957" y="765229"/>
            <a:ext cx="7099335" cy="5319074"/>
          </a:xfrm>
          <a:prstGeom prst="rect">
            <a:avLst/>
          </a:prstGeom>
        </p:spPr>
      </p:pic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9168800-13A5-3B1D-3E75-B38DF49466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78068" y="6411619"/>
            <a:ext cx="911939" cy="365125"/>
          </a:xfrm>
        </p:spPr>
        <p:txBody>
          <a:bodyPr>
            <a:normAutofit/>
          </a:bodyPr>
          <a:lstStyle/>
          <a:p>
            <a:pPr rtl="0">
              <a:spcAft>
                <a:spcPts val="600"/>
              </a:spcAft>
            </a:pPr>
            <a:fld id="{C4D93972-B93F-42C7-B487-83AAA3F36605}" type="datetime1">
              <a:rPr lang="nl-NL">
                <a:solidFill>
                  <a:srgbClr val="FFFFFF"/>
                </a:solidFill>
              </a:rPr>
              <a:pPr rtl="0">
                <a:spcAft>
                  <a:spcPts val="600"/>
                </a:spcAft>
              </a:pPr>
              <a:t>30-9-2025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819ACB7F-97A2-DAB5-3CEA-7C276D343BB9}"/>
              </a:ext>
            </a:extLst>
          </p:cNvPr>
          <p:cNvSpPr txBox="1"/>
          <p:nvPr/>
        </p:nvSpPr>
        <p:spPr>
          <a:xfrm>
            <a:off x="9084516" y="81256"/>
            <a:ext cx="220453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dirty="0"/>
              <a:t>Leuke kampjes maken tijdens vrij spelen. </a:t>
            </a:r>
          </a:p>
          <a:p>
            <a:r>
              <a:rPr lang="nl-BE" sz="2800" dirty="0"/>
              <a:t>Er werden 2 kampjes gemaakt.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13613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3F75B0C-57DB-2AF7-7963-F01DBDE35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4D93972-B93F-42C7-B487-83AAA3F36605}" type="datetime1">
              <a:rPr lang="nl-NL" smtClean="0"/>
              <a:t>30-9-2025</a:t>
            </a:fld>
            <a:endParaRPr lang="en-US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78349BE-5A4E-9F1A-A5D0-F37A635FD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613" y="0"/>
            <a:ext cx="7152114" cy="5358617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E0ECD47-3F2C-DD75-0490-83D5F8EB5111}"/>
              </a:ext>
            </a:extLst>
          </p:cNvPr>
          <p:cNvSpPr txBox="1"/>
          <p:nvPr/>
        </p:nvSpPr>
        <p:spPr>
          <a:xfrm>
            <a:off x="2189019" y="5546452"/>
            <a:ext cx="4765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Verschillenden peesjes zoeken met je vrienden is heel moeilijk.</a:t>
            </a:r>
          </a:p>
        </p:txBody>
      </p:sp>
    </p:spTree>
    <p:extLst>
      <p:ext uri="{BB962C8B-B14F-4D97-AF65-F5344CB8AC3E}">
        <p14:creationId xmlns:p14="http://schemas.microsoft.com/office/powerpoint/2010/main" val="625796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3AAAEAD-1EC0-3C2E-D979-CBC95CC9A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4D93972-B93F-42C7-B487-83AAA3F36605}" type="datetime1">
              <a:rPr lang="nl-NL" smtClean="0"/>
              <a:t>30-9-2025</a:t>
            </a:fld>
            <a:endParaRPr lang="en-US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CFE5503-6DAF-5DD7-B21C-7F08BD98D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08" y="0"/>
            <a:ext cx="6170901" cy="4623458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E2523A71-86A8-D39B-56BB-553FD2EC8828}"/>
              </a:ext>
            </a:extLst>
          </p:cNvPr>
          <p:cNvSpPr txBox="1"/>
          <p:nvPr/>
        </p:nvSpPr>
        <p:spPr>
          <a:xfrm>
            <a:off x="1108365" y="4951760"/>
            <a:ext cx="5167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Leukste prijs ooit: de juf schminken hahahahahhahhahahhaahahhahahahahahahahahahahahaahahahahahahahahhaahhahahahahahahaah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D0251B3-49B0-C353-D639-EB14FE3054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9560" y="100243"/>
            <a:ext cx="2913352" cy="419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163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611DD31-BA45-EA33-C3E7-30A2CAA7E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4D93972-B93F-42C7-B487-83AAA3F36605}" type="datetime1">
              <a:rPr lang="nl-NL" smtClean="0"/>
              <a:t>30-9-2025</a:t>
            </a:fld>
            <a:endParaRPr lang="en-US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E28103A-C6FE-004F-471B-304C5083A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98" y="0"/>
            <a:ext cx="5284211" cy="3959118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334F99F1-C428-F4FF-E42E-3319AB2BA9C3}"/>
              </a:ext>
            </a:extLst>
          </p:cNvPr>
          <p:cNvSpPr txBox="1"/>
          <p:nvPr/>
        </p:nvSpPr>
        <p:spPr>
          <a:xfrm>
            <a:off x="678872" y="4142508"/>
            <a:ext cx="3906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Honkbal spelen is heel leuk!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B29DB29-6C83-BFC0-54A1-EA1C9CA208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8758" y="451513"/>
            <a:ext cx="3377458" cy="177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136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CE7949D-E178-D99C-9D90-8674BAD46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4D93972-B93F-42C7-B487-83AAA3F36605}" type="datetime1">
              <a:rPr lang="nl-NL" smtClean="0"/>
              <a:t>30-9-2025</a:t>
            </a:fld>
            <a:endParaRPr lang="en-US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AC43D0E-34AF-8DDF-9A10-9324D34F1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09" y="0"/>
            <a:ext cx="3976255" cy="2979151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C1F02D31-51FB-2D84-64E7-56FD4F1D1875}"/>
              </a:ext>
            </a:extLst>
          </p:cNvPr>
          <p:cNvSpPr txBox="1"/>
          <p:nvPr/>
        </p:nvSpPr>
        <p:spPr>
          <a:xfrm>
            <a:off x="6525491" y="2826327"/>
            <a:ext cx="20089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Free podium gedaan </a:t>
            </a:r>
          </a:p>
          <a:p>
            <a:r>
              <a:rPr lang="nl-BE" dirty="0"/>
              <a:t>dit was heel leuk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6F7DCE4-6304-7C48-C77F-56AE7A2E03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6691" y="85923"/>
            <a:ext cx="3657600" cy="274040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A0A108A-60B6-4479-1E5E-EDA273CD21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684" y="3287992"/>
            <a:ext cx="4574444" cy="342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5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Blauwgro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0AF28097EFCB44B72D5DB34BE779FC" ma:contentTypeVersion="1" ma:contentTypeDescription="Een nieuw document maken." ma:contentTypeScope="" ma:versionID="5bab3f3d871a45f88c54151f4fb60758">
  <xsd:schema xmlns:xsd="http://www.w3.org/2001/XMLSchema" xmlns:xs="http://www.w3.org/2001/XMLSchema" xmlns:p="http://schemas.microsoft.com/office/2006/metadata/properties" xmlns:ns3="ab9a0045-f4e2-4631-9078-e51cb7bd1a41" targetNamespace="http://schemas.microsoft.com/office/2006/metadata/properties" ma:root="true" ma:fieldsID="0f6ff174b688e485cfbab0ec72bed9ac" ns3:_="">
    <xsd:import namespace="ab9a0045-f4e2-4631-9078-e51cb7bd1a4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9a0045-f4e2-4631-9078-e51cb7bd1a4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B9E1FF1-8908-48DA-ACE7-1CC16F7F10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9a0045-f4e2-4631-9078-e51cb7bd1a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F87A190-DF3F-4B65-9EC6-F7568EEE51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CAF10F-935E-4381-B529-C86C112E0760}">
  <ds:schemaRefs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b9a0045-f4e2-4631-9078-e51cb7bd1a41"/>
    <ds:schemaRef ds:uri="http://www.w3.org/XML/1998/namespace"/>
    <ds:schemaRef ds:uri="http://purl.org/dc/dcmitype/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</TotalTime>
  <Words>139</Words>
  <Application>Microsoft Office PowerPoint</Application>
  <PresentationFormat>Breedbeeld</PresentationFormat>
  <Paragraphs>29</Paragraphs>
  <Slides>13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8" baseType="lpstr">
      <vt:lpstr>Arial</vt:lpstr>
      <vt:lpstr>Calibri</vt:lpstr>
      <vt:lpstr>Trebuchet MS</vt:lpstr>
      <vt:lpstr>Wingdings 3</vt:lpstr>
      <vt:lpstr>Facet</vt:lpstr>
      <vt:lpstr>Wij gaan op bosklassen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Emma Geluykens</dc:creator>
  <cp:lastModifiedBy>Katrien Verbruggen</cp:lastModifiedBy>
  <cp:revision>3</cp:revision>
  <dcterms:created xsi:type="dcterms:W3CDTF">2025-09-26T12:39:58Z</dcterms:created>
  <dcterms:modified xsi:type="dcterms:W3CDTF">2025-09-30T15:02:49Z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0x010100750AF28097EFCB44B72D5DB34BE779FC</vt:lpwstr>
  </property>
</Properties>
</file>